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4"/>
  </p:sldMasterIdLst>
  <p:notesMasterIdLst>
    <p:notesMasterId r:id="rId16"/>
  </p:notesMasterIdLst>
  <p:handoutMasterIdLst>
    <p:handoutMasterId r:id="rId17"/>
  </p:handoutMasterIdLst>
  <p:sldIdLst>
    <p:sldId id="325" r:id="rId5"/>
    <p:sldId id="341" r:id="rId6"/>
    <p:sldId id="342" r:id="rId7"/>
    <p:sldId id="343" r:id="rId8"/>
    <p:sldId id="312" r:id="rId9"/>
    <p:sldId id="346" r:id="rId10"/>
    <p:sldId id="339" r:id="rId11"/>
    <p:sldId id="344" r:id="rId12"/>
    <p:sldId id="348" r:id="rId13"/>
    <p:sldId id="349" r:id="rId14"/>
    <p:sldId id="32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C954A-1FE5-1E13-6A3F-DF8A71F37B5D}" v="1472" dt="2024-08-28T21:28:38.518"/>
    <p1510:client id="{B6443882-C886-A448-6A22-B02DF8C6307D}" v="75" dt="2024-08-29T00:30:43.064"/>
    <p1510:client id="{FB6941D0-B096-8971-13A7-104F04BBDA85}" v="461" dt="2024-08-28T22:06:14.648"/>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5" autoAdjust="0"/>
    <p:restoredTop sz="95394" autoAdjust="0"/>
  </p:normalViewPr>
  <p:slideViewPr>
    <p:cSldViewPr snapToGrid="0">
      <p:cViewPr varScale="1">
        <p:scale>
          <a:sx n="109" d="100"/>
          <a:sy n="109" d="100"/>
        </p:scale>
        <p:origin x="69" y="441"/>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nati Gaglani" userId="S::gaglani.u@northeastern.edu::0f98e19e-b6b7-4bca-8dd5-11d0454392ad" providerId="AD" clId="Web-{B6443882-C886-A448-6A22-B02DF8C6307D}"/>
    <pc:docChg chg="addSld delSld modSld">
      <pc:chgData name="Unnati Gaglani" userId="S::gaglani.u@northeastern.edu::0f98e19e-b6b7-4bca-8dd5-11d0454392ad" providerId="AD" clId="Web-{B6443882-C886-A448-6A22-B02DF8C6307D}" dt="2024-08-29T00:30:41.627" v="68" actId="20577"/>
      <pc:docMkLst>
        <pc:docMk/>
      </pc:docMkLst>
      <pc:sldChg chg="addSp modSp">
        <pc:chgData name="Unnati Gaglani" userId="S::gaglani.u@northeastern.edu::0f98e19e-b6b7-4bca-8dd5-11d0454392ad" providerId="AD" clId="Web-{B6443882-C886-A448-6A22-B02DF8C6307D}" dt="2024-08-29T00:30:41.627" v="68" actId="20577"/>
        <pc:sldMkLst>
          <pc:docMk/>
          <pc:sldMk cId="1195628240" sldId="312"/>
        </pc:sldMkLst>
        <pc:spChg chg="add mod">
          <ac:chgData name="Unnati Gaglani" userId="S::gaglani.u@northeastern.edu::0f98e19e-b6b7-4bca-8dd5-11d0454392ad" providerId="AD" clId="Web-{B6443882-C886-A448-6A22-B02DF8C6307D}" dt="2024-08-29T00:30:41.627" v="68" actId="20577"/>
          <ac:spMkLst>
            <pc:docMk/>
            <pc:sldMk cId="1195628240" sldId="312"/>
            <ac:spMk id="5" creationId="{52D058E8-A936-37A3-7351-63DB6DC47B7C}"/>
          </ac:spMkLst>
        </pc:spChg>
      </pc:sldChg>
      <pc:sldChg chg="addSp delSp modSp">
        <pc:chgData name="Unnati Gaglani" userId="S::gaglani.u@northeastern.edu::0f98e19e-b6b7-4bca-8dd5-11d0454392ad" providerId="AD" clId="Web-{B6443882-C886-A448-6A22-B02DF8C6307D}" dt="2024-08-29T00:19:31.947" v="12" actId="14100"/>
        <pc:sldMkLst>
          <pc:docMk/>
          <pc:sldMk cId="3885810866" sldId="325"/>
        </pc:sldMkLst>
        <pc:spChg chg="add del mod">
          <ac:chgData name="Unnati Gaglani" userId="S::gaglani.u@northeastern.edu::0f98e19e-b6b7-4bca-8dd5-11d0454392ad" providerId="AD" clId="Web-{B6443882-C886-A448-6A22-B02DF8C6307D}" dt="2024-08-29T00:11:18.211" v="3" actId="14100"/>
          <ac:spMkLst>
            <pc:docMk/>
            <pc:sldMk cId="3885810866" sldId="325"/>
            <ac:spMk id="4" creationId="{702107B0-826E-4E2E-390A-A0CBF1F860F6}"/>
          </ac:spMkLst>
        </pc:spChg>
        <pc:spChg chg="add del mod">
          <ac:chgData name="Unnati Gaglani" userId="S::gaglani.u@northeastern.edu::0f98e19e-b6b7-4bca-8dd5-11d0454392ad" providerId="AD" clId="Web-{B6443882-C886-A448-6A22-B02DF8C6307D}" dt="2024-08-29T00:11:16.867" v="2"/>
          <ac:spMkLst>
            <pc:docMk/>
            <pc:sldMk cId="3885810866" sldId="325"/>
            <ac:spMk id="7" creationId="{38A40591-C9D5-E884-8C75-51D6BDCB123A}"/>
          </ac:spMkLst>
        </pc:spChg>
        <pc:spChg chg="mod">
          <ac:chgData name="Unnati Gaglani" userId="S::gaglani.u@northeastern.edu::0f98e19e-b6b7-4bca-8dd5-11d0454392ad" providerId="AD" clId="Web-{B6443882-C886-A448-6A22-B02DF8C6307D}" dt="2024-08-29T00:12:28.761" v="5" actId="688"/>
          <ac:spMkLst>
            <pc:docMk/>
            <pc:sldMk cId="3885810866" sldId="325"/>
            <ac:spMk id="8" creationId="{DA7FD7B1-E70A-5EE0-C17A-F7FA259F47E9}"/>
          </ac:spMkLst>
        </pc:spChg>
        <pc:graphicFrameChg chg="del mod">
          <ac:chgData name="Unnati Gaglani" userId="S::gaglani.u@northeastern.edu::0f98e19e-b6b7-4bca-8dd5-11d0454392ad" providerId="AD" clId="Web-{B6443882-C886-A448-6A22-B02DF8C6307D}" dt="2024-08-29T00:13:15.012" v="8"/>
          <ac:graphicFrameMkLst>
            <pc:docMk/>
            <pc:sldMk cId="3885810866" sldId="325"/>
            <ac:graphicFrameMk id="3" creationId="{41AD9E55-74D7-B29D-1A91-0F4AEAF118FF}"/>
          </ac:graphicFrameMkLst>
        </pc:graphicFrameChg>
        <pc:graphicFrameChg chg="mod">
          <ac:chgData name="Unnati Gaglani" userId="S::gaglani.u@northeastern.edu::0f98e19e-b6b7-4bca-8dd5-11d0454392ad" providerId="AD" clId="Web-{B6443882-C886-A448-6A22-B02DF8C6307D}" dt="2024-08-29T00:19:31.947" v="12" actId="14100"/>
          <ac:graphicFrameMkLst>
            <pc:docMk/>
            <pc:sldMk cId="3885810866" sldId="325"/>
            <ac:graphicFrameMk id="10" creationId="{A4F07E1B-C86E-B00F-43C0-D031E0D7688C}"/>
          </ac:graphicFrameMkLst>
        </pc:graphicFrameChg>
      </pc:sldChg>
      <pc:sldChg chg="modSp new del">
        <pc:chgData name="Unnati Gaglani" userId="S::gaglani.u@northeastern.edu::0f98e19e-b6b7-4bca-8dd5-11d0454392ad" providerId="AD" clId="Web-{B6443882-C886-A448-6A22-B02DF8C6307D}" dt="2024-08-29T00:22:34.797" v="18"/>
        <pc:sldMkLst>
          <pc:docMk/>
          <pc:sldMk cId="3729847464" sldId="350"/>
        </pc:sldMkLst>
        <pc:graphicFrameChg chg="mod">
          <ac:chgData name="Unnati Gaglani" userId="S::gaglani.u@northeastern.edu::0f98e19e-b6b7-4bca-8dd5-11d0454392ad" providerId="AD" clId="Web-{B6443882-C886-A448-6A22-B02DF8C6307D}" dt="2024-08-29T00:22:23.266" v="17" actId="14100"/>
          <ac:graphicFrameMkLst>
            <pc:docMk/>
            <pc:sldMk cId="3729847464" sldId="350"/>
            <ac:graphicFrameMk id="3" creationId="{C76F4C3B-B43B-2AA9-990C-0308D0DE5D6F}"/>
          </ac:graphicFrameMkLst>
        </pc:graphicFrameChg>
      </pc:sldChg>
    </pc:docChg>
  </pc:docChgLst>
  <pc:docChgLst>
    <pc:chgData name="Unnati Gaglani" userId="S::gaglani.u@northeastern.edu::0f98e19e-b6b7-4bca-8dd5-11d0454392ad" providerId="AD" clId="Web-{FB6941D0-B096-8971-13A7-104F04BBDA85}"/>
    <pc:docChg chg="addSld delSld modSld sldOrd">
      <pc:chgData name="Unnati Gaglani" userId="S::gaglani.u@northeastern.edu::0f98e19e-b6b7-4bca-8dd5-11d0454392ad" providerId="AD" clId="Web-{FB6941D0-B096-8971-13A7-104F04BBDA85}" dt="2024-08-28T22:06:14.648" v="439"/>
      <pc:docMkLst>
        <pc:docMk/>
      </pc:docMkLst>
      <pc:sldChg chg="del ord">
        <pc:chgData name="Unnati Gaglani" userId="S::gaglani.u@northeastern.edu::0f98e19e-b6b7-4bca-8dd5-11d0454392ad" providerId="AD" clId="Web-{FB6941D0-B096-8971-13A7-104F04BBDA85}" dt="2024-08-28T22:02:52.063" v="363"/>
        <pc:sldMkLst>
          <pc:docMk/>
          <pc:sldMk cId="1476309329" sldId="307"/>
        </pc:sldMkLst>
      </pc:sldChg>
      <pc:sldChg chg="modSp">
        <pc:chgData name="Unnati Gaglani" userId="S::gaglani.u@northeastern.edu::0f98e19e-b6b7-4bca-8dd5-11d0454392ad" providerId="AD" clId="Web-{FB6941D0-B096-8971-13A7-104F04BBDA85}" dt="2024-08-28T21:57:15.224" v="303" actId="1076"/>
        <pc:sldMkLst>
          <pc:docMk/>
          <pc:sldMk cId="1195628240" sldId="312"/>
        </pc:sldMkLst>
        <pc:spChg chg="mod">
          <ac:chgData name="Unnati Gaglani" userId="S::gaglani.u@northeastern.edu::0f98e19e-b6b7-4bca-8dd5-11d0454392ad" providerId="AD" clId="Web-{FB6941D0-B096-8971-13A7-104F04BBDA85}" dt="2024-08-28T21:33:59.913" v="27" actId="20577"/>
          <ac:spMkLst>
            <pc:docMk/>
            <pc:sldMk cId="1195628240" sldId="312"/>
            <ac:spMk id="3" creationId="{2875403B-F6A5-4855-B204-4A9D1F5B268F}"/>
          </ac:spMkLst>
        </pc:spChg>
        <pc:picChg chg="mod">
          <ac:chgData name="Unnati Gaglani" userId="S::gaglani.u@northeastern.edu::0f98e19e-b6b7-4bca-8dd5-11d0454392ad" providerId="AD" clId="Web-{FB6941D0-B096-8971-13A7-104F04BBDA85}" dt="2024-08-28T21:57:15.224" v="303" actId="1076"/>
          <ac:picMkLst>
            <pc:docMk/>
            <pc:sldMk cId="1195628240" sldId="312"/>
            <ac:picMk id="6" creationId="{EE59F501-580F-F9CF-8222-C1F8B3C3C0EF}"/>
          </ac:picMkLst>
        </pc:picChg>
      </pc:sldChg>
      <pc:sldChg chg="del">
        <pc:chgData name="Unnati Gaglani" userId="S::gaglani.u@northeastern.edu::0f98e19e-b6b7-4bca-8dd5-11d0454392ad" providerId="AD" clId="Web-{FB6941D0-B096-8971-13A7-104F04BBDA85}" dt="2024-08-28T22:03:12.986" v="371"/>
        <pc:sldMkLst>
          <pc:docMk/>
          <pc:sldMk cId="4265392195" sldId="315"/>
        </pc:sldMkLst>
      </pc:sldChg>
      <pc:sldChg chg="modSp del">
        <pc:chgData name="Unnati Gaglani" userId="S::gaglani.u@northeastern.edu::0f98e19e-b6b7-4bca-8dd5-11d0454392ad" providerId="AD" clId="Web-{FB6941D0-B096-8971-13A7-104F04BBDA85}" dt="2024-08-28T22:04:19.363" v="391"/>
        <pc:sldMkLst>
          <pc:docMk/>
          <pc:sldMk cId="2897687745" sldId="317"/>
        </pc:sldMkLst>
        <pc:spChg chg="mod">
          <ac:chgData name="Unnati Gaglani" userId="S::gaglani.u@northeastern.edu::0f98e19e-b6b7-4bca-8dd5-11d0454392ad" providerId="AD" clId="Web-{FB6941D0-B096-8971-13A7-104F04BBDA85}" dt="2024-08-28T22:03:29.971" v="375" actId="20577"/>
          <ac:spMkLst>
            <pc:docMk/>
            <pc:sldMk cId="2897687745" sldId="317"/>
            <ac:spMk id="2" creationId="{F0B15832-3B88-48CF-8043-95E6A4907870}"/>
          </ac:spMkLst>
        </pc:spChg>
        <pc:spChg chg="mod">
          <ac:chgData name="Unnati Gaglani" userId="S::gaglani.u@northeastern.edu::0f98e19e-b6b7-4bca-8dd5-11d0454392ad" providerId="AD" clId="Web-{FB6941D0-B096-8971-13A7-104F04BBDA85}" dt="2024-08-28T22:03:25.845" v="374" actId="20577"/>
          <ac:spMkLst>
            <pc:docMk/>
            <pc:sldMk cId="2897687745" sldId="317"/>
            <ac:spMk id="4" creationId="{BB6FF9F1-02F2-4FD4-A3BF-42428815EF2E}"/>
          </ac:spMkLst>
        </pc:spChg>
        <pc:spChg chg="mod">
          <ac:chgData name="Unnati Gaglani" userId="S::gaglani.u@northeastern.edu::0f98e19e-b6b7-4bca-8dd5-11d0454392ad" providerId="AD" clId="Web-{FB6941D0-B096-8971-13A7-104F04BBDA85}" dt="2024-08-28T22:03:20.486" v="372" actId="20577"/>
          <ac:spMkLst>
            <pc:docMk/>
            <pc:sldMk cId="2897687745" sldId="317"/>
            <ac:spMk id="6" creationId="{964EF738-C546-48C9-8CF1-CCC2D0FA0902}"/>
          </ac:spMkLst>
        </pc:spChg>
      </pc:sldChg>
      <pc:sldChg chg="addSp modSp mod setBg">
        <pc:chgData name="Unnati Gaglani" userId="S::gaglani.u@northeastern.edu::0f98e19e-b6b7-4bca-8dd5-11d0454392ad" providerId="AD" clId="Web-{FB6941D0-B096-8971-13A7-104F04BBDA85}" dt="2024-08-28T22:06:14.648" v="439"/>
        <pc:sldMkLst>
          <pc:docMk/>
          <pc:sldMk cId="1315345950" sldId="321"/>
        </pc:sldMkLst>
        <pc:spChg chg="mod">
          <ac:chgData name="Unnati Gaglani" userId="S::gaglani.u@northeastern.edu::0f98e19e-b6b7-4bca-8dd5-11d0454392ad" providerId="AD" clId="Web-{FB6941D0-B096-8971-13A7-104F04BBDA85}" dt="2024-08-28T22:05:55.882" v="434" actId="1076"/>
          <ac:spMkLst>
            <pc:docMk/>
            <pc:sldMk cId="1315345950" sldId="321"/>
            <ac:spMk id="2" creationId="{16DF1F15-46F5-4A2B-AF38-34F3B8027144}"/>
          </ac:spMkLst>
        </pc:spChg>
        <pc:spChg chg="mod ord">
          <ac:chgData name="Unnati Gaglani" userId="S::gaglani.u@northeastern.edu::0f98e19e-b6b7-4bca-8dd5-11d0454392ad" providerId="AD" clId="Web-{FB6941D0-B096-8971-13A7-104F04BBDA85}" dt="2024-08-28T22:06:00.241" v="435" actId="1076"/>
          <ac:spMkLst>
            <pc:docMk/>
            <pc:sldMk cId="1315345950" sldId="321"/>
            <ac:spMk id="3" creationId="{360A4C54-B3B2-4B02-A340-C72E57FEE5FE}"/>
          </ac:spMkLst>
        </pc:spChg>
        <pc:spChg chg="add">
          <ac:chgData name="Unnati Gaglani" userId="S::gaglani.u@northeastern.edu::0f98e19e-b6b7-4bca-8dd5-11d0454392ad" providerId="AD" clId="Web-{FB6941D0-B096-8971-13A7-104F04BBDA85}" dt="2024-08-28T22:05:31.912" v="428"/>
          <ac:spMkLst>
            <pc:docMk/>
            <pc:sldMk cId="1315345950" sldId="321"/>
            <ac:spMk id="10" creationId="{5E789A05-76D0-47F6-AD3C-AF9057326156}"/>
          </ac:spMkLst>
        </pc:spChg>
        <pc:spChg chg="add">
          <ac:chgData name="Unnati Gaglani" userId="S::gaglani.u@northeastern.edu::0f98e19e-b6b7-4bca-8dd5-11d0454392ad" providerId="AD" clId="Web-{FB6941D0-B096-8971-13A7-104F04BBDA85}" dt="2024-08-28T22:05:31.912" v="428"/>
          <ac:spMkLst>
            <pc:docMk/>
            <pc:sldMk cId="1315345950" sldId="321"/>
            <ac:spMk id="12" creationId="{C9D62F4B-698C-4A3E-B150-8D32AEC262B8}"/>
          </ac:spMkLst>
        </pc:spChg>
        <pc:spChg chg="add">
          <ac:chgData name="Unnati Gaglani" userId="S::gaglani.u@northeastern.edu::0f98e19e-b6b7-4bca-8dd5-11d0454392ad" providerId="AD" clId="Web-{FB6941D0-B096-8971-13A7-104F04BBDA85}" dt="2024-08-28T22:05:31.912" v="428"/>
          <ac:spMkLst>
            <pc:docMk/>
            <pc:sldMk cId="1315345950" sldId="321"/>
            <ac:spMk id="14" creationId="{3033D699-F972-442A-9111-79DD65A428FB}"/>
          </ac:spMkLst>
        </pc:spChg>
        <pc:spChg chg="add">
          <ac:chgData name="Unnati Gaglani" userId="S::gaglani.u@northeastern.edu::0f98e19e-b6b7-4bca-8dd5-11d0454392ad" providerId="AD" clId="Web-{FB6941D0-B096-8971-13A7-104F04BBDA85}" dt="2024-08-28T22:05:31.912" v="428"/>
          <ac:spMkLst>
            <pc:docMk/>
            <pc:sldMk cId="1315345950" sldId="321"/>
            <ac:spMk id="16" creationId="{48CB0E37-DA39-43FD-AA53-B5F23D898DB9}"/>
          </ac:spMkLst>
        </pc:spChg>
        <pc:spChg chg="add">
          <ac:chgData name="Unnati Gaglani" userId="S::gaglani.u@northeastern.edu::0f98e19e-b6b7-4bca-8dd5-11d0454392ad" providerId="AD" clId="Web-{FB6941D0-B096-8971-13A7-104F04BBDA85}" dt="2024-08-28T22:05:31.912" v="428"/>
          <ac:spMkLst>
            <pc:docMk/>
            <pc:sldMk cId="1315345950" sldId="321"/>
            <ac:spMk id="18" creationId="{46C4A765-D564-4CAD-8AAD-184C71DAE2D3}"/>
          </ac:spMkLst>
        </pc:spChg>
        <pc:picChg chg="add mod">
          <ac:chgData name="Unnati Gaglani" userId="S::gaglani.u@northeastern.edu::0f98e19e-b6b7-4bca-8dd5-11d0454392ad" providerId="AD" clId="Web-{FB6941D0-B096-8971-13A7-104F04BBDA85}" dt="2024-08-28T22:06:14.648" v="439"/>
          <ac:picMkLst>
            <pc:docMk/>
            <pc:sldMk cId="1315345950" sldId="321"/>
            <ac:picMk id="5" creationId="{0DC568E9-4B36-E8D5-DB37-5F96E911BFA7}"/>
          </ac:picMkLst>
        </pc:picChg>
        <pc:cxnChg chg="add">
          <ac:chgData name="Unnati Gaglani" userId="S::gaglani.u@northeastern.edu::0f98e19e-b6b7-4bca-8dd5-11d0454392ad" providerId="AD" clId="Web-{FB6941D0-B096-8971-13A7-104F04BBDA85}" dt="2024-08-28T22:05:31.912" v="428"/>
          <ac:cxnSpMkLst>
            <pc:docMk/>
            <pc:sldMk cId="1315345950" sldId="321"/>
            <ac:cxnSpMk id="20" creationId="{EA28B1DC-0672-4B37-99C8-1A33D3D31E6C}"/>
          </ac:cxnSpMkLst>
        </pc:cxnChg>
        <pc:cxnChg chg="add">
          <ac:chgData name="Unnati Gaglani" userId="S::gaglani.u@northeastern.edu::0f98e19e-b6b7-4bca-8dd5-11d0454392ad" providerId="AD" clId="Web-{FB6941D0-B096-8971-13A7-104F04BBDA85}" dt="2024-08-28T22:05:31.912" v="428"/>
          <ac:cxnSpMkLst>
            <pc:docMk/>
            <pc:sldMk cId="1315345950" sldId="321"/>
            <ac:cxnSpMk id="22" creationId="{FFDB89D3-7786-4CAE-BB16-92D36C82516F}"/>
          </ac:cxnSpMkLst>
        </pc:cxnChg>
      </pc:sldChg>
      <pc:sldChg chg="modSp del">
        <pc:chgData name="Unnati Gaglani" userId="S::gaglani.u@northeastern.edu::0f98e19e-b6b7-4bca-8dd5-11d0454392ad" providerId="AD" clId="Web-{FB6941D0-B096-8971-13A7-104F04BBDA85}" dt="2024-08-28T21:39:30.908" v="72"/>
        <pc:sldMkLst>
          <pc:docMk/>
          <pc:sldMk cId="936898866" sldId="324"/>
        </pc:sldMkLst>
        <pc:spChg chg="mod">
          <ac:chgData name="Unnati Gaglani" userId="S::gaglani.u@northeastern.edu::0f98e19e-b6b7-4bca-8dd5-11d0454392ad" providerId="AD" clId="Web-{FB6941D0-B096-8971-13A7-104F04BBDA85}" dt="2024-08-28T21:39:00.298" v="70"/>
          <ac:spMkLst>
            <pc:docMk/>
            <pc:sldMk cId="936898866" sldId="324"/>
            <ac:spMk id="5" creationId="{C2BAD7B4-5997-4A95-A2A9-773DF1F4CE53}"/>
          </ac:spMkLst>
        </pc:spChg>
      </pc:sldChg>
      <pc:sldChg chg="modSp">
        <pc:chgData name="Unnati Gaglani" userId="S::gaglani.u@northeastern.edu::0f98e19e-b6b7-4bca-8dd5-11d0454392ad" providerId="AD" clId="Web-{FB6941D0-B096-8971-13A7-104F04BBDA85}" dt="2024-08-28T21:57:40.850" v="309" actId="1076"/>
        <pc:sldMkLst>
          <pc:docMk/>
          <pc:sldMk cId="3885810866" sldId="325"/>
        </pc:sldMkLst>
        <pc:spChg chg="mod">
          <ac:chgData name="Unnati Gaglani" userId="S::gaglani.u@northeastern.edu::0f98e19e-b6b7-4bca-8dd5-11d0454392ad" providerId="AD" clId="Web-{FB6941D0-B096-8971-13A7-104F04BBDA85}" dt="2024-08-28T21:35:43.197" v="45" actId="1076"/>
          <ac:spMkLst>
            <pc:docMk/>
            <pc:sldMk cId="3885810866" sldId="325"/>
            <ac:spMk id="2" creationId="{611848CB-8304-B363-2162-50C1E83F1ACF}"/>
          </ac:spMkLst>
        </pc:spChg>
        <pc:spChg chg="mod">
          <ac:chgData name="Unnati Gaglani" userId="S::gaglani.u@northeastern.edu::0f98e19e-b6b7-4bca-8dd5-11d0454392ad" providerId="AD" clId="Web-{FB6941D0-B096-8971-13A7-104F04BBDA85}" dt="2024-08-28T21:35:20.868" v="38"/>
          <ac:spMkLst>
            <pc:docMk/>
            <pc:sldMk cId="3885810866" sldId="325"/>
            <ac:spMk id="4" creationId="{702107B0-826E-4E2E-390A-A0CBF1F860F6}"/>
          </ac:spMkLst>
        </pc:spChg>
        <pc:spChg chg="mod">
          <ac:chgData name="Unnati Gaglani" userId="S::gaglani.u@northeastern.edu::0f98e19e-b6b7-4bca-8dd5-11d0454392ad" providerId="AD" clId="Web-{FB6941D0-B096-8971-13A7-104F04BBDA85}" dt="2024-08-28T21:35:37.650" v="44" actId="1076"/>
          <ac:spMkLst>
            <pc:docMk/>
            <pc:sldMk cId="3885810866" sldId="325"/>
            <ac:spMk id="6" creationId="{ED6D41F1-2FDF-FE31-9B65-DEED2166F6FA}"/>
          </ac:spMkLst>
        </pc:spChg>
        <pc:spChg chg="mod">
          <ac:chgData name="Unnati Gaglani" userId="S::gaglani.u@northeastern.edu::0f98e19e-b6b7-4bca-8dd5-11d0454392ad" providerId="AD" clId="Web-{FB6941D0-B096-8971-13A7-104F04BBDA85}" dt="2024-08-28T21:35:21.118" v="40"/>
          <ac:spMkLst>
            <pc:docMk/>
            <pc:sldMk cId="3885810866" sldId="325"/>
            <ac:spMk id="8" creationId="{DA7FD7B1-E70A-5EE0-C17A-F7FA259F47E9}"/>
          </ac:spMkLst>
        </pc:spChg>
        <pc:spChg chg="mod">
          <ac:chgData name="Unnati Gaglani" userId="S::gaglani.u@northeastern.edu::0f98e19e-b6b7-4bca-8dd5-11d0454392ad" providerId="AD" clId="Web-{FB6941D0-B096-8971-13A7-104F04BBDA85}" dt="2024-08-28T21:35:46.260" v="46" actId="1076"/>
          <ac:spMkLst>
            <pc:docMk/>
            <pc:sldMk cId="3885810866" sldId="325"/>
            <ac:spMk id="9" creationId="{26FF57EB-2AA0-7875-D161-E004FC0C0AA5}"/>
          </ac:spMkLst>
        </pc:spChg>
        <pc:spChg chg="mod">
          <ac:chgData name="Unnati Gaglani" userId="S::gaglani.u@northeastern.edu::0f98e19e-b6b7-4bca-8dd5-11d0454392ad" providerId="AD" clId="Web-{FB6941D0-B096-8971-13A7-104F04BBDA85}" dt="2024-08-28T21:36:00.604" v="48" actId="1076"/>
          <ac:spMkLst>
            <pc:docMk/>
            <pc:sldMk cId="3885810866" sldId="325"/>
            <ac:spMk id="11" creationId="{F7149686-C8B2-7972-6B7F-9CFC0D756FD0}"/>
          </ac:spMkLst>
        </pc:spChg>
        <pc:picChg chg="mod">
          <ac:chgData name="Unnati Gaglani" userId="S::gaglani.u@northeastern.edu::0f98e19e-b6b7-4bca-8dd5-11d0454392ad" providerId="AD" clId="Web-{FB6941D0-B096-8971-13A7-104F04BBDA85}" dt="2024-08-28T21:57:40.850" v="309" actId="1076"/>
          <ac:picMkLst>
            <pc:docMk/>
            <pc:sldMk cId="3885810866" sldId="325"/>
            <ac:picMk id="15" creationId="{4D3BC6C7-9A8E-38E9-EFF0-80492DBC405B}"/>
          </ac:picMkLst>
        </pc:picChg>
      </pc:sldChg>
      <pc:sldChg chg="del">
        <pc:chgData name="Unnati Gaglani" userId="S::gaglani.u@northeastern.edu::0f98e19e-b6b7-4bca-8dd5-11d0454392ad" providerId="AD" clId="Web-{FB6941D0-B096-8971-13A7-104F04BBDA85}" dt="2024-08-28T22:03:06.845" v="368"/>
        <pc:sldMkLst>
          <pc:docMk/>
          <pc:sldMk cId="3536044337" sldId="334"/>
        </pc:sldMkLst>
      </pc:sldChg>
      <pc:sldChg chg="del">
        <pc:chgData name="Unnati Gaglani" userId="S::gaglani.u@northeastern.edu::0f98e19e-b6b7-4bca-8dd5-11d0454392ad" providerId="AD" clId="Web-{FB6941D0-B096-8971-13A7-104F04BBDA85}" dt="2024-08-28T22:03:04.548" v="367"/>
        <pc:sldMkLst>
          <pc:docMk/>
          <pc:sldMk cId="1147369639" sldId="336"/>
        </pc:sldMkLst>
      </pc:sldChg>
      <pc:sldChg chg="del">
        <pc:chgData name="Unnati Gaglani" userId="S::gaglani.u@northeastern.edu::0f98e19e-b6b7-4bca-8dd5-11d0454392ad" providerId="AD" clId="Web-{FB6941D0-B096-8971-13A7-104F04BBDA85}" dt="2024-08-28T22:03:11.189" v="370"/>
        <pc:sldMkLst>
          <pc:docMk/>
          <pc:sldMk cId="160323557" sldId="337"/>
        </pc:sldMkLst>
      </pc:sldChg>
      <pc:sldChg chg="del ord">
        <pc:chgData name="Unnati Gaglani" userId="S::gaglani.u@northeastern.edu::0f98e19e-b6b7-4bca-8dd5-11d0454392ad" providerId="AD" clId="Web-{FB6941D0-B096-8971-13A7-104F04BBDA85}" dt="2024-08-28T22:03:01.532" v="366"/>
        <pc:sldMkLst>
          <pc:docMk/>
          <pc:sldMk cId="4045600601" sldId="338"/>
        </pc:sldMkLst>
      </pc:sldChg>
      <pc:sldChg chg="addSp modSp ord">
        <pc:chgData name="Unnati Gaglani" userId="S::gaglani.u@northeastern.edu::0f98e19e-b6b7-4bca-8dd5-11d0454392ad" providerId="AD" clId="Web-{FB6941D0-B096-8971-13A7-104F04BBDA85}" dt="2024-08-28T21:57:06.052" v="301" actId="1076"/>
        <pc:sldMkLst>
          <pc:docMk/>
          <pc:sldMk cId="3874960985" sldId="339"/>
        </pc:sldMkLst>
        <pc:spChg chg="mod">
          <ac:chgData name="Unnati Gaglani" userId="S::gaglani.u@northeastern.edu::0f98e19e-b6b7-4bca-8dd5-11d0454392ad" providerId="AD" clId="Web-{FB6941D0-B096-8971-13A7-104F04BBDA85}" dt="2024-08-28T21:47:23.611" v="202" actId="20577"/>
          <ac:spMkLst>
            <pc:docMk/>
            <pc:sldMk cId="3874960985" sldId="339"/>
            <ac:spMk id="3" creationId="{9DA6A002-1BEB-AE76-169E-13071F90919E}"/>
          </ac:spMkLst>
        </pc:spChg>
        <pc:spChg chg="mod">
          <ac:chgData name="Unnati Gaglani" userId="S::gaglani.u@northeastern.edu::0f98e19e-b6b7-4bca-8dd5-11d0454392ad" providerId="AD" clId="Web-{FB6941D0-B096-8971-13A7-104F04BBDA85}" dt="2024-08-28T21:46:40.391" v="192" actId="20577"/>
          <ac:spMkLst>
            <pc:docMk/>
            <pc:sldMk cId="3874960985" sldId="339"/>
            <ac:spMk id="5" creationId="{C2BAD7B4-5997-4A95-A2A9-773DF1F4CE53}"/>
          </ac:spMkLst>
        </pc:spChg>
        <pc:picChg chg="add mod">
          <ac:chgData name="Unnati Gaglani" userId="S::gaglani.u@northeastern.edu::0f98e19e-b6b7-4bca-8dd5-11d0454392ad" providerId="AD" clId="Web-{FB6941D0-B096-8971-13A7-104F04BBDA85}" dt="2024-08-28T21:57:06.052" v="301" actId="1076"/>
          <ac:picMkLst>
            <pc:docMk/>
            <pc:sldMk cId="3874960985" sldId="339"/>
            <ac:picMk id="4" creationId="{4E6BC663-0E36-0C68-7764-CCB7185A2827}"/>
          </ac:picMkLst>
        </pc:picChg>
        <pc:picChg chg="mod">
          <ac:chgData name="Unnati Gaglani" userId="S::gaglani.u@northeastern.edu::0f98e19e-b6b7-4bca-8dd5-11d0454392ad" providerId="AD" clId="Web-{FB6941D0-B096-8971-13A7-104F04BBDA85}" dt="2024-08-28T21:40:30.957" v="87" actId="14100"/>
          <ac:picMkLst>
            <pc:docMk/>
            <pc:sldMk cId="3874960985" sldId="339"/>
            <ac:picMk id="11" creationId="{86E0BB36-7BDD-D349-82E5-EF4C5EC28FC0}"/>
          </ac:picMkLst>
        </pc:picChg>
      </pc:sldChg>
      <pc:sldChg chg="del">
        <pc:chgData name="Unnati Gaglani" userId="S::gaglani.u@northeastern.edu::0f98e19e-b6b7-4bca-8dd5-11d0454392ad" providerId="AD" clId="Web-{FB6941D0-B096-8971-13A7-104F04BBDA85}" dt="2024-08-28T22:03:09.548" v="369"/>
        <pc:sldMkLst>
          <pc:docMk/>
          <pc:sldMk cId="2255117986" sldId="340"/>
        </pc:sldMkLst>
      </pc:sldChg>
      <pc:sldChg chg="modSp">
        <pc:chgData name="Unnati Gaglani" userId="S::gaglani.u@northeastern.edu::0f98e19e-b6b7-4bca-8dd5-11d0454392ad" providerId="AD" clId="Web-{FB6941D0-B096-8971-13A7-104F04BBDA85}" dt="2024-08-28T21:57:28.474" v="306" actId="1076"/>
        <pc:sldMkLst>
          <pc:docMk/>
          <pc:sldMk cId="4008042639" sldId="341"/>
        </pc:sldMkLst>
        <pc:picChg chg="mod">
          <ac:chgData name="Unnati Gaglani" userId="S::gaglani.u@northeastern.edu::0f98e19e-b6b7-4bca-8dd5-11d0454392ad" providerId="AD" clId="Web-{FB6941D0-B096-8971-13A7-104F04BBDA85}" dt="2024-08-28T21:57:28.474" v="306" actId="1076"/>
          <ac:picMkLst>
            <pc:docMk/>
            <pc:sldMk cId="4008042639" sldId="341"/>
            <ac:picMk id="12" creationId="{FAC0A714-2758-58A6-B3E1-BB5116A75D86}"/>
          </ac:picMkLst>
        </pc:picChg>
      </pc:sldChg>
      <pc:sldChg chg="modSp">
        <pc:chgData name="Unnati Gaglani" userId="S::gaglani.u@northeastern.edu::0f98e19e-b6b7-4bca-8dd5-11d0454392ad" providerId="AD" clId="Web-{FB6941D0-B096-8971-13A7-104F04BBDA85}" dt="2024-08-28T21:57:24.084" v="305" actId="1076"/>
        <pc:sldMkLst>
          <pc:docMk/>
          <pc:sldMk cId="3906455629" sldId="342"/>
        </pc:sldMkLst>
        <pc:spChg chg="mod">
          <ac:chgData name="Unnati Gaglani" userId="S::gaglani.u@northeastern.edu::0f98e19e-b6b7-4bca-8dd5-11d0454392ad" providerId="AD" clId="Web-{FB6941D0-B096-8971-13A7-104F04BBDA85}" dt="2024-08-28T21:31:21.923" v="15" actId="1076"/>
          <ac:spMkLst>
            <pc:docMk/>
            <pc:sldMk cId="3906455629" sldId="342"/>
            <ac:spMk id="2" creationId="{BDFD80C7-058E-0256-AA85-674BFF7D1226}"/>
          </ac:spMkLst>
        </pc:spChg>
        <pc:spChg chg="mod">
          <ac:chgData name="Unnati Gaglani" userId="S::gaglani.u@northeastern.edu::0f98e19e-b6b7-4bca-8dd5-11d0454392ad" providerId="AD" clId="Web-{FB6941D0-B096-8971-13A7-104F04BBDA85}" dt="2024-08-28T21:31:13.360" v="14" actId="20577"/>
          <ac:spMkLst>
            <pc:docMk/>
            <pc:sldMk cId="3906455629" sldId="342"/>
            <ac:spMk id="5" creationId="{C2BAD7B4-5997-4A95-A2A9-773DF1F4CE53}"/>
          </ac:spMkLst>
        </pc:spChg>
        <pc:picChg chg="mod">
          <ac:chgData name="Unnati Gaglani" userId="S::gaglani.u@northeastern.edu::0f98e19e-b6b7-4bca-8dd5-11d0454392ad" providerId="AD" clId="Web-{FB6941D0-B096-8971-13A7-104F04BBDA85}" dt="2024-08-28T21:57:24.084" v="305" actId="1076"/>
          <ac:picMkLst>
            <pc:docMk/>
            <pc:sldMk cId="3906455629" sldId="342"/>
            <ac:picMk id="4" creationId="{157DCBC0-E3BF-8F32-49BA-FD474C4624DE}"/>
          </ac:picMkLst>
        </pc:picChg>
      </pc:sldChg>
      <pc:sldChg chg="addSp delSp modSp">
        <pc:chgData name="Unnati Gaglani" userId="S::gaglani.u@northeastern.edu::0f98e19e-b6b7-4bca-8dd5-11d0454392ad" providerId="AD" clId="Web-{FB6941D0-B096-8971-13A7-104F04BBDA85}" dt="2024-08-28T21:57:18.583" v="304" actId="1076"/>
        <pc:sldMkLst>
          <pc:docMk/>
          <pc:sldMk cId="324065950" sldId="343"/>
        </pc:sldMkLst>
        <pc:spChg chg="mod">
          <ac:chgData name="Unnati Gaglani" userId="S::gaglani.u@northeastern.edu::0f98e19e-b6b7-4bca-8dd5-11d0454392ad" providerId="AD" clId="Web-{FB6941D0-B096-8971-13A7-104F04BBDA85}" dt="2024-08-28T21:32:00.659" v="23" actId="20577"/>
          <ac:spMkLst>
            <pc:docMk/>
            <pc:sldMk cId="324065950" sldId="343"/>
            <ac:spMk id="2" creationId="{CA391794-986C-4679-93EA-5F3C3EE6C82F}"/>
          </ac:spMkLst>
        </pc:spChg>
        <pc:spChg chg="add del mod">
          <ac:chgData name="Unnati Gaglani" userId="S::gaglani.u@northeastern.edu::0f98e19e-b6b7-4bca-8dd5-11d0454392ad" providerId="AD" clId="Web-{FB6941D0-B096-8971-13A7-104F04BBDA85}" dt="2024-08-28T21:49:28.131" v="231"/>
          <ac:spMkLst>
            <pc:docMk/>
            <pc:sldMk cId="324065950" sldId="343"/>
            <ac:spMk id="3" creationId="{47EA64B8-4F01-F68A-5E77-92C918684600}"/>
          </ac:spMkLst>
        </pc:spChg>
        <pc:spChg chg="mod">
          <ac:chgData name="Unnati Gaglani" userId="S::gaglani.u@northeastern.edu::0f98e19e-b6b7-4bca-8dd5-11d0454392ad" providerId="AD" clId="Web-{FB6941D0-B096-8971-13A7-104F04BBDA85}" dt="2024-08-28T21:31:57.721" v="22" actId="1076"/>
          <ac:spMkLst>
            <pc:docMk/>
            <pc:sldMk cId="324065950" sldId="343"/>
            <ac:spMk id="6" creationId="{74606E12-3E1D-A865-FEAE-829A00769A6C}"/>
          </ac:spMkLst>
        </pc:spChg>
        <pc:picChg chg="mod">
          <ac:chgData name="Unnati Gaglani" userId="S::gaglani.u@northeastern.edu::0f98e19e-b6b7-4bca-8dd5-11d0454392ad" providerId="AD" clId="Web-{FB6941D0-B096-8971-13A7-104F04BBDA85}" dt="2024-08-28T21:57:18.583" v="304" actId="1076"/>
          <ac:picMkLst>
            <pc:docMk/>
            <pc:sldMk cId="324065950" sldId="343"/>
            <ac:picMk id="8" creationId="{EF813C1B-4590-A83F-3C3B-F19DEC8635AA}"/>
          </ac:picMkLst>
        </pc:picChg>
      </pc:sldChg>
      <pc:sldChg chg="addSp modSp">
        <pc:chgData name="Unnati Gaglani" userId="S::gaglani.u@northeastern.edu::0f98e19e-b6b7-4bca-8dd5-11d0454392ad" providerId="AD" clId="Web-{FB6941D0-B096-8971-13A7-104F04BBDA85}" dt="2024-08-28T22:01:27.638" v="353" actId="14100"/>
        <pc:sldMkLst>
          <pc:docMk/>
          <pc:sldMk cId="1725129913" sldId="344"/>
        </pc:sldMkLst>
        <pc:spChg chg="mod">
          <ac:chgData name="Unnati Gaglani" userId="S::gaglani.u@northeastern.edu::0f98e19e-b6b7-4bca-8dd5-11d0454392ad" providerId="AD" clId="Web-{FB6941D0-B096-8971-13A7-104F04BBDA85}" dt="2024-08-28T21:56:04.519" v="288" actId="1076"/>
          <ac:spMkLst>
            <pc:docMk/>
            <pc:sldMk cId="1725129913" sldId="344"/>
            <ac:spMk id="2" creationId="{CA391794-986C-4679-93EA-5F3C3EE6C82F}"/>
          </ac:spMkLst>
        </pc:spChg>
        <pc:spChg chg="mod">
          <ac:chgData name="Unnati Gaglani" userId="S::gaglani.u@northeastern.edu::0f98e19e-b6b7-4bca-8dd5-11d0454392ad" providerId="AD" clId="Web-{FB6941D0-B096-8971-13A7-104F04BBDA85}" dt="2024-08-28T22:01:27.638" v="353" actId="14100"/>
          <ac:spMkLst>
            <pc:docMk/>
            <pc:sldMk cId="1725129913" sldId="344"/>
            <ac:spMk id="3" creationId="{2875403B-F6A5-4855-B204-4A9D1F5B268F}"/>
          </ac:spMkLst>
        </pc:spChg>
        <pc:picChg chg="add mod">
          <ac:chgData name="Unnati Gaglani" userId="S::gaglani.u@northeastern.edu::0f98e19e-b6b7-4bca-8dd5-11d0454392ad" providerId="AD" clId="Web-{FB6941D0-B096-8971-13A7-104F04BBDA85}" dt="2024-08-28T21:56:58.708" v="300" actId="1076"/>
          <ac:picMkLst>
            <pc:docMk/>
            <pc:sldMk cId="1725129913" sldId="344"/>
            <ac:picMk id="6" creationId="{CB3DEC8E-E4CE-6A5D-AB3A-62FF13D37675}"/>
          </ac:picMkLst>
        </pc:picChg>
      </pc:sldChg>
      <pc:sldChg chg="add del replId">
        <pc:chgData name="Unnati Gaglani" userId="S::gaglani.u@northeastern.edu::0f98e19e-b6b7-4bca-8dd5-11d0454392ad" providerId="AD" clId="Web-{FB6941D0-B096-8971-13A7-104F04BBDA85}" dt="2024-08-28T22:02:57.657" v="365"/>
        <pc:sldMkLst>
          <pc:docMk/>
          <pc:sldMk cId="830661201" sldId="345"/>
        </pc:sldMkLst>
      </pc:sldChg>
      <pc:sldChg chg="addSp modSp add replId">
        <pc:chgData name="Unnati Gaglani" userId="S::gaglani.u@northeastern.edu::0f98e19e-b6b7-4bca-8dd5-11d0454392ad" providerId="AD" clId="Web-{FB6941D0-B096-8971-13A7-104F04BBDA85}" dt="2024-08-28T21:57:10.521" v="302" actId="1076"/>
        <pc:sldMkLst>
          <pc:docMk/>
          <pc:sldMk cId="4195080420" sldId="346"/>
        </pc:sldMkLst>
        <pc:spChg chg="mod">
          <ac:chgData name="Unnati Gaglani" userId="S::gaglani.u@northeastern.edu::0f98e19e-b6b7-4bca-8dd5-11d0454392ad" providerId="AD" clId="Web-{FB6941D0-B096-8971-13A7-104F04BBDA85}" dt="2024-08-28T21:51:01.415" v="244" actId="14100"/>
          <ac:spMkLst>
            <pc:docMk/>
            <pc:sldMk cId="4195080420" sldId="346"/>
            <ac:spMk id="3" creationId="{9DA6A002-1BEB-AE76-169E-13071F90919E}"/>
          </ac:spMkLst>
        </pc:spChg>
        <pc:spChg chg="mod">
          <ac:chgData name="Unnati Gaglani" userId="S::gaglani.u@northeastern.edu::0f98e19e-b6b7-4bca-8dd5-11d0454392ad" providerId="AD" clId="Web-{FB6941D0-B096-8971-13A7-104F04BBDA85}" dt="2024-08-28T21:50:49.805" v="240" actId="1076"/>
          <ac:spMkLst>
            <pc:docMk/>
            <pc:sldMk cId="4195080420" sldId="346"/>
            <ac:spMk id="5" creationId="{C2BAD7B4-5997-4A95-A2A9-773DF1F4CE53}"/>
          </ac:spMkLst>
        </pc:spChg>
        <pc:picChg chg="add mod">
          <ac:chgData name="Unnati Gaglani" userId="S::gaglani.u@northeastern.edu::0f98e19e-b6b7-4bca-8dd5-11d0454392ad" providerId="AD" clId="Web-{FB6941D0-B096-8971-13A7-104F04BBDA85}" dt="2024-08-28T21:57:10.521" v="302" actId="1076"/>
          <ac:picMkLst>
            <pc:docMk/>
            <pc:sldMk cId="4195080420" sldId="346"/>
            <ac:picMk id="4" creationId="{BB3AC7A9-34D1-42FA-2C70-1A0FD713806C}"/>
          </ac:picMkLst>
        </pc:picChg>
      </pc:sldChg>
      <pc:sldChg chg="add del replId">
        <pc:chgData name="Unnati Gaglani" userId="S::gaglani.u@northeastern.edu::0f98e19e-b6b7-4bca-8dd5-11d0454392ad" providerId="AD" clId="Web-{FB6941D0-B096-8971-13A7-104F04BBDA85}" dt="2024-08-28T21:45:19.591" v="171"/>
        <pc:sldMkLst>
          <pc:docMk/>
          <pc:sldMk cId="897962172" sldId="347"/>
        </pc:sldMkLst>
      </pc:sldChg>
      <pc:sldChg chg="add del replId">
        <pc:chgData name="Unnati Gaglani" userId="S::gaglani.u@northeastern.edu::0f98e19e-b6b7-4bca-8dd5-11d0454392ad" providerId="AD" clId="Web-{FB6941D0-B096-8971-13A7-104F04BBDA85}" dt="2024-08-28T22:02:55.204" v="364"/>
        <pc:sldMkLst>
          <pc:docMk/>
          <pc:sldMk cId="1570501499" sldId="347"/>
        </pc:sldMkLst>
      </pc:sldChg>
      <pc:sldChg chg="modSp add replId">
        <pc:chgData name="Unnati Gaglani" userId="S::gaglani.u@northeastern.edu::0f98e19e-b6b7-4bca-8dd5-11d0454392ad" providerId="AD" clId="Web-{FB6941D0-B096-8971-13A7-104F04BBDA85}" dt="2024-08-28T22:02:48.266" v="362" actId="20577"/>
        <pc:sldMkLst>
          <pc:docMk/>
          <pc:sldMk cId="2594191109" sldId="348"/>
        </pc:sldMkLst>
        <pc:spChg chg="mod">
          <ac:chgData name="Unnati Gaglani" userId="S::gaglani.u@northeastern.edu::0f98e19e-b6b7-4bca-8dd5-11d0454392ad" providerId="AD" clId="Web-{FB6941D0-B096-8971-13A7-104F04BBDA85}" dt="2024-08-28T21:59:14.322" v="327" actId="20577"/>
          <ac:spMkLst>
            <pc:docMk/>
            <pc:sldMk cId="2594191109" sldId="348"/>
            <ac:spMk id="2" creationId="{CA391794-986C-4679-93EA-5F3C3EE6C82F}"/>
          </ac:spMkLst>
        </pc:spChg>
        <pc:spChg chg="mod">
          <ac:chgData name="Unnati Gaglani" userId="S::gaglani.u@northeastern.edu::0f98e19e-b6b7-4bca-8dd5-11d0454392ad" providerId="AD" clId="Web-{FB6941D0-B096-8971-13A7-104F04BBDA85}" dt="2024-08-28T22:02:48.266" v="362" actId="20577"/>
          <ac:spMkLst>
            <pc:docMk/>
            <pc:sldMk cId="2594191109" sldId="348"/>
            <ac:spMk id="3" creationId="{2875403B-F6A5-4855-B204-4A9D1F5B268F}"/>
          </ac:spMkLst>
        </pc:spChg>
      </pc:sldChg>
      <pc:sldChg chg="modSp add replId">
        <pc:chgData name="Unnati Gaglani" userId="S::gaglani.u@northeastern.edu::0f98e19e-b6b7-4bca-8dd5-11d0454392ad" providerId="AD" clId="Web-{FB6941D0-B096-8971-13A7-104F04BBDA85}" dt="2024-08-28T22:04:17.128" v="390" actId="20577"/>
        <pc:sldMkLst>
          <pc:docMk/>
          <pc:sldMk cId="3306321136" sldId="349"/>
        </pc:sldMkLst>
        <pc:spChg chg="mod">
          <ac:chgData name="Unnati Gaglani" userId="S::gaglani.u@northeastern.edu::0f98e19e-b6b7-4bca-8dd5-11d0454392ad" providerId="AD" clId="Web-{FB6941D0-B096-8971-13A7-104F04BBDA85}" dt="2024-08-28T22:03:51.815" v="383" actId="20577"/>
          <ac:spMkLst>
            <pc:docMk/>
            <pc:sldMk cId="3306321136" sldId="349"/>
            <ac:spMk id="2" creationId="{CA391794-986C-4679-93EA-5F3C3EE6C82F}"/>
          </ac:spMkLst>
        </pc:spChg>
        <pc:spChg chg="mod">
          <ac:chgData name="Unnati Gaglani" userId="S::gaglani.u@northeastern.edu::0f98e19e-b6b7-4bca-8dd5-11d0454392ad" providerId="AD" clId="Web-{FB6941D0-B096-8971-13A7-104F04BBDA85}" dt="2024-08-28T22:04:17.128" v="390" actId="20577"/>
          <ac:spMkLst>
            <pc:docMk/>
            <pc:sldMk cId="3306321136" sldId="349"/>
            <ac:spMk id="3" creationId="{2875403B-F6A5-4855-B204-4A9D1F5B268F}"/>
          </ac:spMkLst>
        </pc:spChg>
        <pc:picChg chg="mod">
          <ac:chgData name="Unnati Gaglani" userId="S::gaglani.u@northeastern.edu::0f98e19e-b6b7-4bca-8dd5-11d0454392ad" providerId="AD" clId="Web-{FB6941D0-B096-8971-13A7-104F04BBDA85}" dt="2024-08-28T22:04:09.941" v="388" actId="1076"/>
          <ac:picMkLst>
            <pc:docMk/>
            <pc:sldMk cId="3306321136" sldId="349"/>
            <ac:picMk id="6" creationId="{CB3DEC8E-E4CE-6A5D-AB3A-62FF13D37675}"/>
          </ac:picMkLst>
        </pc:picChg>
      </pc:sldChg>
      <pc:sldChg chg="new del">
        <pc:chgData name="Unnati Gaglani" userId="S::gaglani.u@northeastern.edu::0f98e19e-b6b7-4bca-8dd5-11d0454392ad" providerId="AD" clId="Web-{FB6941D0-B096-8971-13A7-104F04BBDA85}" dt="2024-08-28T22:04:33.207" v="392"/>
        <pc:sldMkLst>
          <pc:docMk/>
          <pc:sldMk cId="553747633"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8/28/2024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19515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425584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416917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1456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156247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8389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242141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304603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0187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66851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4167137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07618445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4250438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140805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2C488A36-B0CB-7B46-C2A6-BA57D39EC47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75F98B46-5DFC-3487-EB05-148905CA6507}"/>
              </a:ext>
              <a:ext uri="{C183D7F6-B498-43B3-948B-1728B52AA6E4}">
                <adec:decorative xmlns:adec="http://schemas.microsoft.com/office/drawing/2017/decorative"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D768F8E-3DFF-8D92-E3CF-5AE5F6DA5422}"/>
              </a:ext>
              <a:ext uri="{C183D7F6-B498-43B3-948B-1728B52AA6E4}">
                <adec:decorative xmlns:adec="http://schemas.microsoft.com/office/drawing/2017/decorative"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83A1EA-5EE3-D81A-D135-860F481F6740}"/>
              </a:ext>
              <a:ext uri="{C183D7F6-B498-43B3-948B-1728B52AA6E4}">
                <adec:decorative xmlns:adec="http://schemas.microsoft.com/office/drawing/2017/decorative"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EA58FF-2FB1-3B78-FDCF-E5DC2EFE5D57}"/>
              </a:ext>
              <a:ext uri="{C183D7F6-B498-43B3-948B-1728B52AA6E4}">
                <adec:decorative xmlns:adec="http://schemas.microsoft.com/office/drawing/2017/decorative"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970669"/>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603442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Rectangle 3">
            <a:extLst>
              <a:ext uri="{FF2B5EF4-FFF2-40B4-BE49-F238E27FC236}">
                <a16:creationId xmlns:a16="http://schemas.microsoft.com/office/drawing/2014/main" id="{39415B1A-CA14-E219-0C7F-0B38B168475A}"/>
              </a:ext>
              <a:ext uri="{C183D7F6-B498-43B3-948B-1728B52AA6E4}">
                <adec:decorative xmlns:adec="http://schemas.microsoft.com/office/drawing/2017/decorative" val="1"/>
              </a:ext>
            </a:extLst>
          </p:cNvPr>
          <p:cNvSpPr/>
          <p:nvPr userDrawn="1"/>
        </p:nvSpPr>
        <p:spPr>
          <a:xfrm>
            <a:off x="6483096" y="1"/>
            <a:ext cx="5013088"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2BA35BB-6689-91C0-7D75-944092B3CDB5}"/>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1949B5-8206-3159-8E9E-E95F2A9AA4EA}"/>
              </a:ext>
              <a:ext uri="{C183D7F6-B498-43B3-948B-1728B52AA6E4}">
                <adec:decorative xmlns:adec="http://schemas.microsoft.com/office/drawing/2017/decorative" val="1"/>
              </a:ext>
            </a:extLst>
          </p:cNvPr>
          <p:cNvCxnSpPr>
            <a:cxnSpLocks/>
          </p:cNvCxnSpPr>
          <p:nvPr userDrawn="1"/>
        </p:nvCxnSpPr>
        <p:spPr>
          <a:xfrm flipV="1">
            <a:off x="6483096"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7BFBC-DA17-6BEB-A937-333E9504DD6D}"/>
              </a:ext>
              <a:ext uri="{C183D7F6-B498-43B3-948B-1728B52AA6E4}">
                <adec:decorative xmlns:adec="http://schemas.microsoft.com/office/drawing/2017/decorative" val="1"/>
              </a:ext>
            </a:extLst>
          </p:cNvPr>
          <p:cNvCxnSpPr>
            <a:cxnSpLocks/>
          </p:cNvCxnSpPr>
          <p:nvPr userDrawn="1"/>
        </p:nvCxnSpPr>
        <p:spPr>
          <a:xfrm flipV="1">
            <a:off x="6363569"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F9A5C70-EFC4-1BAB-285F-B317FAF4744B}"/>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pic>
        <p:nvPicPr>
          <p:cNvPr id="16" name="Graphic 15">
            <a:extLst>
              <a:ext uri="{FF2B5EF4-FFF2-40B4-BE49-F238E27FC236}">
                <a16:creationId xmlns:a16="http://schemas.microsoft.com/office/drawing/2014/main" id="{C073F905-5A3E-F9EB-B095-7A3A17C1ED33}"/>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49" t="13424" r="28018" b="11087"/>
          <a:stretch/>
        </p:blipFill>
        <p:spPr>
          <a:xfrm>
            <a:off x="6472427" y="0"/>
            <a:ext cx="5023757" cy="6858000"/>
          </a:xfrm>
          <a:prstGeom prst="rect">
            <a:avLst/>
          </a:prstGeom>
        </p:spPr>
      </p:pic>
    </p:spTree>
    <p:extLst>
      <p:ext uri="{BB962C8B-B14F-4D97-AF65-F5344CB8AC3E}">
        <p14:creationId xmlns:p14="http://schemas.microsoft.com/office/powerpoint/2010/main" val="618648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7B93E-437F-D9D6-D3D1-6DE5F025A4CD}"/>
              </a:ext>
              <a:ext uri="{C183D7F6-B498-43B3-948B-1728B52AA6E4}">
                <adec:decorative xmlns:adec="http://schemas.microsoft.com/office/drawing/2017/decorative" val="1"/>
              </a:ext>
            </a:extLst>
          </p:cNvPr>
          <p:cNvSpPr/>
          <p:nvPr userDrawn="1"/>
        </p:nvSpPr>
        <p:spPr>
          <a:xfrm>
            <a:off x="10744200" y="1"/>
            <a:ext cx="75198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74AAE1C-171A-32A3-E6FD-75252CAB875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796" t="12194" r="49125" b="12256"/>
          <a:stretch/>
        </p:blipFill>
        <p:spPr>
          <a:xfrm>
            <a:off x="10732660" y="-5609"/>
            <a:ext cx="763524" cy="6863608"/>
          </a:xfrm>
          <a:prstGeom prst="rect">
            <a:avLst/>
          </a:prstGeom>
        </p:spPr>
      </p:pic>
      <p:sp>
        <p:nvSpPr>
          <p:cNvPr id="13" name="Title 1">
            <a:extLst>
              <a:ext uri="{FF2B5EF4-FFF2-40B4-BE49-F238E27FC236}">
                <a16:creationId xmlns:a16="http://schemas.microsoft.com/office/drawing/2014/main" id="{F581E4B7-6D97-63BF-7E87-5E71F8BD8C58}"/>
              </a:ext>
            </a:extLst>
          </p:cNvPr>
          <p:cNvSpPr>
            <a:spLocks noGrp="1"/>
          </p:cNvSpPr>
          <p:nvPr>
            <p:ph type="title" hasCustomPrompt="1"/>
          </p:nvPr>
        </p:nvSpPr>
        <p:spPr>
          <a:xfrm>
            <a:off x="422178" y="365125"/>
            <a:ext cx="9733538" cy="1325563"/>
          </a:xfrm>
        </p:spPr>
        <p:txBody>
          <a:bodyPr>
            <a:normAutofit/>
          </a:bodyPr>
          <a:lstStyle>
            <a:lvl1pPr>
              <a:defRPr sz="4400"/>
            </a:lvl1pPr>
          </a:lstStyle>
          <a:p>
            <a:r>
              <a:rPr lang="en-US" dirty="0"/>
              <a:t>Click to add title</a:t>
            </a:r>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hasCustomPrompt="1"/>
          </p:nvPr>
        </p:nvSpPr>
        <p:spPr>
          <a:xfrm>
            <a:off x="419106" y="2198915"/>
            <a:ext cx="9741183" cy="3345316"/>
          </a:xfrm>
        </p:spPr>
        <p:txBody>
          <a:bodyPr anchor="t" anchorCtr="0">
            <a:normAutofit/>
          </a:bodyPr>
          <a:lstStyle>
            <a:lvl1pPr marL="0" indent="0">
              <a:buNone/>
              <a:defRPr sz="1800" baseline="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E05DBF26-BAB3-D5FD-5EA7-310263D4CA95}"/>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6940584B-2A03-52F7-B667-9CD1A2BD785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3C0872-DC48-53B1-8569-7A913D92D8D1}"/>
              </a:ext>
              <a:ext uri="{C183D7F6-B498-43B3-948B-1728B52AA6E4}">
                <adec:decorative xmlns:adec="http://schemas.microsoft.com/office/drawing/2017/decorative" val="1"/>
              </a:ext>
            </a:extLst>
          </p:cNvPr>
          <p:cNvCxnSpPr>
            <a:cxnSpLocks/>
          </p:cNvCxnSpPr>
          <p:nvPr userDrawn="1"/>
        </p:nvCxnSpPr>
        <p:spPr>
          <a:xfrm flipV="1">
            <a:off x="1074420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35D700-0F05-E0E7-FB42-2FC890C26C08}"/>
              </a:ext>
              <a:ext uri="{C183D7F6-B498-43B3-948B-1728B52AA6E4}">
                <adec:decorative xmlns:adec="http://schemas.microsoft.com/office/drawing/2017/decorative" val="1"/>
              </a:ext>
            </a:extLst>
          </p:cNvPr>
          <p:cNvCxnSpPr>
            <a:cxnSpLocks/>
          </p:cNvCxnSpPr>
          <p:nvPr userDrawn="1"/>
        </p:nvCxnSpPr>
        <p:spPr>
          <a:xfrm flipV="1">
            <a:off x="1063077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00B3F-62BE-8535-5239-46279DF1B7E6}"/>
              </a:ext>
              <a:ext uri="{C183D7F6-B498-43B3-948B-1728B52AA6E4}">
                <adec:decorative xmlns:adec="http://schemas.microsoft.com/office/drawing/2017/decorative" val="1"/>
              </a:ext>
            </a:extLst>
          </p:cNvPr>
          <p:cNvCxnSpPr>
            <a:cxnSpLocks/>
          </p:cNvCxnSpPr>
          <p:nvPr userDrawn="1"/>
        </p:nvCxnSpPr>
        <p:spPr>
          <a:xfrm>
            <a:off x="0" y="605245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753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dirty="0"/>
              <a:t>Click icon to add picture</a:t>
            </a:r>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501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429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7105342"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422178" y="2198914"/>
            <a:ext cx="6487908"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621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06814248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11491640" y="561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Title 2">
            <a:extLst>
              <a:ext uri="{FF2B5EF4-FFF2-40B4-BE49-F238E27FC236}">
                <a16:creationId xmlns:a16="http://schemas.microsoft.com/office/drawing/2014/main" id="{99F130D9-40F7-D817-3F42-72C9D585799A}"/>
              </a:ext>
            </a:extLst>
          </p:cNvPr>
          <p:cNvSpPr>
            <a:spLocks noGrp="1"/>
          </p:cNvSpPr>
          <p:nvPr>
            <p:ph type="title" hasCustomPrompt="1"/>
          </p:nvPr>
        </p:nvSpPr>
        <p:spPr>
          <a:xfrm>
            <a:off x="393843" y="667582"/>
            <a:ext cx="5102717" cy="2482018"/>
          </a:xfrm>
        </p:spPr>
        <p:txBody>
          <a:bodyPr anchor="t" anchorCtr="0">
            <a:noAutofit/>
          </a:bodyPr>
          <a:lstStyle>
            <a:lvl1pPr>
              <a:defRPr sz="4400"/>
            </a:lvl1pPr>
          </a:lstStyle>
          <a:p>
            <a:r>
              <a:rPr lang="en-US" sz="4400" dirty="0"/>
              <a:t>Click to add title </a:t>
            </a:r>
            <a:endParaRPr lang="en-US" dirty="0"/>
          </a:p>
        </p:txBody>
      </p:sp>
      <p:sp>
        <p:nvSpPr>
          <p:cNvPr id="8" name="Content Placeholder 7">
            <a:extLst>
              <a:ext uri="{FF2B5EF4-FFF2-40B4-BE49-F238E27FC236}">
                <a16:creationId xmlns:a16="http://schemas.microsoft.com/office/drawing/2014/main" id="{488A7439-0E5E-18D2-A4C7-D377032ED256}"/>
              </a:ext>
            </a:extLst>
          </p:cNvPr>
          <p:cNvSpPr>
            <a:spLocks noGrp="1"/>
          </p:cNvSpPr>
          <p:nvPr>
            <p:ph sz="quarter" idx="15" hasCustomPrompt="1"/>
          </p:nvPr>
        </p:nvSpPr>
        <p:spPr>
          <a:xfrm>
            <a:off x="5668964" y="667582"/>
            <a:ext cx="5827220" cy="2482018"/>
          </a:xfrm>
        </p:spPr>
        <p:txBody>
          <a:bodyPr tIns="91440">
            <a:normAutofit/>
          </a:bodyPr>
          <a:lstStyle>
            <a:lvl1pPr marL="0" indent="0">
              <a:buNone/>
              <a:defRPr sz="180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393843" y="3362959"/>
            <a:ext cx="11102339" cy="2827459"/>
          </a:xfrm>
          <a:solidFill>
            <a:schemeClr val="accent3"/>
          </a:solidFill>
        </p:spPr>
        <p:txBody>
          <a:bodyPr>
            <a:normAutofit/>
          </a:bodyPr>
          <a:lstStyle>
            <a:lvl1pPr marL="0" indent="0" algn="ctr">
              <a:buNone/>
              <a:defRPr sz="1800"/>
            </a:lvl1pPr>
          </a:lstStyle>
          <a:p>
            <a:r>
              <a:rPr lang="en-US" dirty="0"/>
              <a:t>Click icon to add picture</a:t>
            </a:r>
          </a:p>
        </p:txBody>
      </p:sp>
      <p:sp>
        <p:nvSpPr>
          <p:cNvPr id="10" name="Slide Number Placeholder 5">
            <a:extLst>
              <a:ext uri="{FF2B5EF4-FFF2-40B4-BE49-F238E27FC236}">
                <a16:creationId xmlns:a16="http://schemas.microsoft.com/office/drawing/2014/main" id="{3FB3B490-399A-EF1F-9626-CCCE0F5FF317}"/>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82311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dirty="0"/>
              <a:t>Click icon to add table</a:t>
            </a:r>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449047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1583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dirty="0"/>
              <a:t>Click icon to add table</a:t>
            </a:r>
          </a:p>
        </p:txBody>
      </p:sp>
    </p:spTree>
    <p:extLst>
      <p:ext uri="{BB962C8B-B14F-4D97-AF65-F5344CB8AC3E}">
        <p14:creationId xmlns:p14="http://schemas.microsoft.com/office/powerpoint/2010/main" val="3481647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DEB7A-D103-487A-8C1B-9145FB24B663}"/>
              </a:ext>
            </a:extLst>
          </p:cNvPr>
          <p:cNvSpPr>
            <a:spLocks noGrp="1"/>
          </p:cNvSpPr>
          <p:nvPr>
            <p:ph type="title" hasCustomPrompt="1"/>
          </p:nvPr>
        </p:nvSpPr>
        <p:spPr>
          <a:xfrm>
            <a:off x="422897" y="539496"/>
            <a:ext cx="5228393" cy="2697190"/>
          </a:xfrm>
        </p:spPr>
        <p:txBody>
          <a:bodyPr anchor="b">
            <a:normAutofit/>
          </a:bodyPr>
          <a:lstStyle>
            <a:lvl1pPr>
              <a:defRPr sz="4400"/>
            </a:lvl1pPr>
          </a:lstStyle>
          <a:p>
            <a:r>
              <a:rPr lang="en-US" sz="4800" dirty="0"/>
              <a:t>Click to add title </a:t>
            </a:r>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hasCustomPrompt="1"/>
          </p:nvPr>
        </p:nvSpPr>
        <p:spPr>
          <a:xfrm>
            <a:off x="422897" y="3354749"/>
            <a:ext cx="5228392" cy="2582470"/>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7E30B1-7066-9D31-7A11-7B81B65DD8BA}"/>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72E672D-C862-C853-0730-15E3C4953D67}"/>
              </a:ext>
            </a:extLst>
          </p:cNvPr>
          <p:cNvSpPr/>
          <p:nvPr userDrawn="1"/>
        </p:nvSpPr>
        <p:spPr>
          <a:xfrm>
            <a:off x="9884230"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10336ED-3DCB-4524-8A3F-9FBBD0B18E8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15F86B-1A6A-ECD5-F63A-4280BADEF7C2}"/>
              </a:ext>
              <a:ext uri="{C183D7F6-B498-43B3-948B-1728B52AA6E4}">
                <adec:decorative xmlns:adec="http://schemas.microsoft.com/office/drawing/2017/decorative" val="1"/>
              </a:ext>
            </a:extLst>
          </p:cNvPr>
          <p:cNvCxnSpPr>
            <a:cxnSpLocks/>
          </p:cNvCxnSpPr>
          <p:nvPr userDrawn="1"/>
        </p:nvCxnSpPr>
        <p:spPr>
          <a:xfrm flipV="1">
            <a:off x="988423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5534F0-444E-1FA5-FC8F-F04505FC0F29}"/>
              </a:ext>
              <a:ext uri="{C183D7F6-B498-43B3-948B-1728B52AA6E4}">
                <adec:decorative xmlns:adec="http://schemas.microsoft.com/office/drawing/2017/decorative" val="1"/>
              </a:ext>
            </a:extLst>
          </p:cNvPr>
          <p:cNvCxnSpPr>
            <a:cxnSpLocks/>
          </p:cNvCxnSpPr>
          <p:nvPr userDrawn="1"/>
        </p:nvCxnSpPr>
        <p:spPr>
          <a:xfrm flipV="1">
            <a:off x="976862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19972F-DA18-8749-FF59-A83CA1E1F4A3}"/>
              </a:ext>
              <a:ext uri="{C183D7F6-B498-43B3-948B-1728B52AA6E4}">
                <adec:decorative xmlns:adec="http://schemas.microsoft.com/office/drawing/2017/decorative" val="1"/>
              </a:ext>
            </a:extLst>
          </p:cNvPr>
          <p:cNvCxnSpPr>
            <a:cxnSpLocks/>
          </p:cNvCxnSpPr>
          <p:nvPr userDrawn="1"/>
        </p:nvCxnSpPr>
        <p:spPr>
          <a:xfrm flipV="1">
            <a:off x="9372495"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67D80A1-B7E7-2F80-975E-2E87C591BB67}"/>
              </a:ext>
            </a:extLst>
          </p:cNvPr>
          <p:cNvSpPr/>
          <p:nvPr userDrawn="1"/>
        </p:nvSpPr>
        <p:spPr>
          <a:xfrm>
            <a:off x="7760541"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BE88F6AB-6890-F7DE-7C01-CE237F778605}"/>
              </a:ext>
              <a:ext uri="{C183D7F6-B498-43B3-948B-1728B52AA6E4}">
                <adec:decorative xmlns:adec="http://schemas.microsoft.com/office/drawing/2017/decorative" val="1"/>
              </a:ext>
            </a:extLst>
          </p:cNvPr>
          <p:cNvCxnSpPr>
            <a:cxnSpLocks/>
          </p:cNvCxnSpPr>
          <p:nvPr userDrawn="1"/>
        </p:nvCxnSpPr>
        <p:spPr>
          <a:xfrm flipV="1">
            <a:off x="948135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6575E3-45E3-206E-9037-D8FD562B722A}"/>
              </a:ext>
              <a:ext uri="{C183D7F6-B498-43B3-948B-1728B52AA6E4}">
                <adec:decorative xmlns:adec="http://schemas.microsoft.com/office/drawing/2017/decorative" val="1"/>
              </a:ext>
            </a:extLst>
          </p:cNvPr>
          <p:cNvCxnSpPr>
            <a:cxnSpLocks/>
          </p:cNvCxnSpPr>
          <p:nvPr userDrawn="1"/>
        </p:nvCxnSpPr>
        <p:spPr>
          <a:xfrm flipV="1">
            <a:off x="77605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E4BC31-600E-ECD3-1E7F-FE4F6F720A6A}"/>
              </a:ext>
              <a:ext uri="{C183D7F6-B498-43B3-948B-1728B52AA6E4}">
                <adec:decorative xmlns:adec="http://schemas.microsoft.com/office/drawing/2017/decorative" val="1"/>
              </a:ext>
            </a:extLst>
          </p:cNvPr>
          <p:cNvCxnSpPr>
            <a:cxnSpLocks/>
          </p:cNvCxnSpPr>
          <p:nvPr userDrawn="1"/>
        </p:nvCxnSpPr>
        <p:spPr>
          <a:xfrm flipV="1">
            <a:off x="7644933"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F8CA839-B327-1ECD-C35D-02164F5BBD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706" t="12194" r="49126" b="12256"/>
          <a:stretch/>
        </p:blipFill>
        <p:spPr>
          <a:xfrm>
            <a:off x="9884229" y="-5609"/>
            <a:ext cx="1611955" cy="6863608"/>
          </a:xfrm>
          <a:prstGeom prst="rect">
            <a:avLst/>
          </a:prstGeom>
        </p:spPr>
      </p:pic>
      <p:pic>
        <p:nvPicPr>
          <p:cNvPr id="35" name="Graphic 34">
            <a:extLst>
              <a:ext uri="{FF2B5EF4-FFF2-40B4-BE49-F238E27FC236}">
                <a16:creationId xmlns:a16="http://schemas.microsoft.com/office/drawing/2014/main" id="{E1A97957-D274-4D24-1862-D53BF72826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790" t="12194" r="70042" b="12256"/>
          <a:stretch/>
        </p:blipFill>
        <p:spPr>
          <a:xfrm>
            <a:off x="7753789" y="5610"/>
            <a:ext cx="1611955" cy="6863608"/>
          </a:xfrm>
          <a:prstGeom prst="rect">
            <a:avLst/>
          </a:prstGeom>
        </p:spPr>
      </p:pic>
    </p:spTree>
    <p:extLst>
      <p:ext uri="{BB962C8B-B14F-4D97-AF65-F5344CB8AC3E}">
        <p14:creationId xmlns:p14="http://schemas.microsoft.com/office/powerpoint/2010/main" val="281822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486623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4141273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0993503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4551870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92888231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0864303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55185404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6935531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hyperlink" Target="https://app.powerbi.com/reportEmbed?reportId=fd4f317a-4a8f-44a9-a4d4-baff2806d174&amp;autoAuth=true&amp;ctid=a8eec281-aaa3-4dae-ac9b-9a398b9215e7"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p:txBody>
          <a:bodyPr/>
          <a:lstStyle/>
          <a:p>
            <a:r>
              <a:rPr lang="en-US" sz="2800" i="1" dirty="0">
                <a:latin typeface="Rage Italic"/>
              </a:rPr>
              <a:t>                          </a:t>
            </a:r>
          </a:p>
        </p:txBody>
      </p:sp>
      <p:sp>
        <p:nvSpPr>
          <p:cNvPr id="6" name="TextBox 5">
            <a:extLst>
              <a:ext uri="{FF2B5EF4-FFF2-40B4-BE49-F238E27FC236}">
                <a16:creationId xmlns:a16="http://schemas.microsoft.com/office/drawing/2014/main" id="{ED6D41F1-2FDF-FE31-9B65-DEED2166F6FA}"/>
              </a:ext>
            </a:extLst>
          </p:cNvPr>
          <p:cNvSpPr txBox="1"/>
          <p:nvPr/>
        </p:nvSpPr>
        <p:spPr>
          <a:xfrm>
            <a:off x="2633468" y="1015534"/>
            <a:ext cx="69212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latin typeface="Agency FB"/>
                <a:ea typeface="+mn-lt"/>
                <a:cs typeface="+mn-lt"/>
              </a:rPr>
              <a:t>Student Survey Analysis: Career Services</a:t>
            </a:r>
            <a:endParaRPr lang="en-US" sz="3600">
              <a:latin typeface="Agency FB"/>
            </a:endParaRPr>
          </a:p>
        </p:txBody>
      </p:sp>
      <p:sp>
        <p:nvSpPr>
          <p:cNvPr id="8" name="TextBox 7">
            <a:extLst>
              <a:ext uri="{FF2B5EF4-FFF2-40B4-BE49-F238E27FC236}">
                <a16:creationId xmlns:a16="http://schemas.microsoft.com/office/drawing/2014/main" id="{DA7FD7B1-E70A-5EE0-C17A-F7FA259F47E9}"/>
              </a:ext>
            </a:extLst>
          </p:cNvPr>
          <p:cNvSpPr txBox="1"/>
          <p:nvPr/>
        </p:nvSpPr>
        <p:spPr>
          <a:xfrm>
            <a:off x="5186153" y="1712140"/>
            <a:ext cx="45190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solidFill>
                  <a:srgbClr val="2C3948"/>
                </a:solidFill>
                <a:latin typeface="Rage Italic"/>
              </a:rPr>
              <a:t>-</a:t>
            </a:r>
            <a:r>
              <a:rPr lang="en-US" sz="2400" i="1" dirty="0">
                <a:solidFill>
                  <a:srgbClr val="2C3948"/>
                </a:solidFill>
                <a:latin typeface="Rage Italic"/>
              </a:rPr>
              <a:t>Key Insights &amp;Recommendations</a:t>
            </a:r>
            <a:endParaRPr lang="en-US" sz="2400" dirty="0"/>
          </a:p>
        </p:txBody>
      </p:sp>
      <p:sp>
        <p:nvSpPr>
          <p:cNvPr id="9" name="TextBox 8">
            <a:extLst>
              <a:ext uri="{FF2B5EF4-FFF2-40B4-BE49-F238E27FC236}">
                <a16:creationId xmlns:a16="http://schemas.microsoft.com/office/drawing/2014/main" id="{26FF57EB-2AA0-7875-D161-E004FC0C0AA5}"/>
              </a:ext>
            </a:extLst>
          </p:cNvPr>
          <p:cNvSpPr txBox="1"/>
          <p:nvPr/>
        </p:nvSpPr>
        <p:spPr>
          <a:xfrm>
            <a:off x="4726955" y="357281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Rockwell"/>
              </a:rPr>
              <a:t>Unnati Gaglani</a:t>
            </a:r>
          </a:p>
        </p:txBody>
      </p:sp>
      <p:sp>
        <p:nvSpPr>
          <p:cNvPr id="11" name="TextBox 10">
            <a:extLst>
              <a:ext uri="{FF2B5EF4-FFF2-40B4-BE49-F238E27FC236}">
                <a16:creationId xmlns:a16="http://schemas.microsoft.com/office/drawing/2014/main" id="{F7149686-C8B2-7972-6B7F-9CFC0D756FD0}"/>
              </a:ext>
            </a:extLst>
          </p:cNvPr>
          <p:cNvSpPr txBox="1"/>
          <p:nvPr/>
        </p:nvSpPr>
        <p:spPr>
          <a:xfrm>
            <a:off x="4721345" y="451477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Rockwell"/>
              </a:rPr>
              <a:t>Northeastern University</a:t>
            </a:r>
            <a:endParaRPr lang="en-US"/>
          </a:p>
        </p:txBody>
      </p:sp>
      <p:pic>
        <p:nvPicPr>
          <p:cNvPr id="15" name="Picture 14" descr="Northeastern University Single Sign-On ...">
            <a:extLst>
              <a:ext uri="{FF2B5EF4-FFF2-40B4-BE49-F238E27FC236}">
                <a16:creationId xmlns:a16="http://schemas.microsoft.com/office/drawing/2014/main" id="{4D3BC6C7-9A8E-38E9-EFF0-80492DBC405B}"/>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10048801" y="4701500"/>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
        <p:nvSpPr>
          <p:cNvPr id="2" name="TextBox 1">
            <a:extLst>
              <a:ext uri="{FF2B5EF4-FFF2-40B4-BE49-F238E27FC236}">
                <a16:creationId xmlns:a16="http://schemas.microsoft.com/office/drawing/2014/main" id="{611848CB-8304-B363-2162-50C1E83F1ACF}"/>
              </a:ext>
            </a:extLst>
          </p:cNvPr>
          <p:cNvSpPr txBox="1"/>
          <p:nvPr/>
        </p:nvSpPr>
        <p:spPr>
          <a:xfrm>
            <a:off x="4727004" y="28135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Rockwell"/>
              </a:rPr>
              <a:t>By</a:t>
            </a:r>
          </a:p>
        </p:txBody>
      </p:sp>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441551" y="248888"/>
            <a:ext cx="9733538" cy="873529"/>
          </a:xfrm>
        </p:spPr>
        <p:txBody>
          <a:bodyPr>
            <a:normAutofit/>
          </a:bodyPr>
          <a:lstStyle/>
          <a:p>
            <a:r>
              <a:rPr lang="en-US" sz="2800" b="1" dirty="0">
                <a:latin typeface="Rockwell"/>
              </a:rPr>
              <a:t>Conclusion</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90140" y="1417543"/>
            <a:ext cx="9934911" cy="4210637"/>
          </a:xfrm>
        </p:spPr>
        <p:txBody>
          <a:bodyPr>
            <a:normAutofit/>
          </a:bodyPr>
          <a:lstStyle/>
          <a:p>
            <a:r>
              <a:rPr lang="en-US" sz="1600" b="1" dirty="0">
                <a:latin typeface="Rockwell"/>
              </a:rPr>
              <a:t>Conclusion</a:t>
            </a:r>
            <a:endParaRPr lang="en-US" sz="1600" dirty="0">
              <a:latin typeface="Rockwell"/>
            </a:endParaRPr>
          </a:p>
          <a:p>
            <a:pPr marL="285750" indent="-285750">
              <a:buFont typeface="Arial"/>
              <a:buChar char="•"/>
            </a:pPr>
            <a:r>
              <a:rPr lang="en-US" sz="1600" b="1" dirty="0">
                <a:latin typeface="Rockwell"/>
                <a:ea typeface="+mn-lt"/>
                <a:cs typeface="+mn-lt"/>
              </a:rPr>
              <a:t>Summary</a:t>
            </a:r>
            <a:r>
              <a:rPr lang="en-US" sz="1600" dirty="0">
                <a:latin typeface="Rockwell"/>
                <a:ea typeface="+mn-lt"/>
                <a:cs typeface="+mn-lt"/>
              </a:rPr>
              <a:t>: The analysis highlights the importance of targeted service enhancement, strategic communication, and tailored support for key student demographics. By implementing these recommendations, the campus can better meet the career development needs of its diverse student body.</a:t>
            </a:r>
            <a:br>
              <a:rPr lang="en-US" sz="1600" dirty="0">
                <a:latin typeface="Rockwell"/>
                <a:ea typeface="+mn-lt"/>
                <a:cs typeface="+mn-lt"/>
              </a:rPr>
            </a:br>
            <a:endParaRPr lang="en-US" sz="1600" dirty="0">
              <a:latin typeface="Rockwell"/>
              <a:ea typeface="+mn-lt"/>
              <a:cs typeface="+mn-lt"/>
            </a:endParaRPr>
          </a:p>
          <a:p>
            <a:pPr marL="285750" indent="-285750">
              <a:buFont typeface="Arial"/>
              <a:buChar char="•"/>
            </a:pPr>
            <a:r>
              <a:rPr lang="en-US" sz="1600" b="1" dirty="0">
                <a:latin typeface="Rockwell"/>
                <a:ea typeface="+mn-lt"/>
                <a:cs typeface="+mn-lt"/>
              </a:rPr>
              <a:t>Final Thoughts</a:t>
            </a:r>
            <a:r>
              <a:rPr lang="en-US" sz="1600" dirty="0">
                <a:latin typeface="Rockwell"/>
                <a:ea typeface="+mn-lt"/>
                <a:cs typeface="+mn-lt"/>
              </a:rPr>
              <a:t>: Moving forward, continuous evaluation and adaptation will be crucial to ensuring the effectiveness of these initiatives and maintaining student satisfactio</a:t>
            </a:r>
            <a:r>
              <a:rPr lang="en-US" sz="1600" dirty="0">
                <a:ea typeface="+mn-lt"/>
                <a:cs typeface="+mn-lt"/>
              </a:rPr>
              <a:t>n.</a:t>
            </a:r>
            <a:endParaRPr lang="en-US" dirty="0">
              <a:ea typeface="+mn-lt"/>
              <a:cs typeface="+mn-lt"/>
            </a:endParaRPr>
          </a:p>
          <a:p>
            <a:endParaRPr lang="en-US" sz="1600" dirty="0">
              <a:latin typeface="Rockwell"/>
              <a:ea typeface="+mn-lt"/>
              <a:cs typeface="+mn-lt"/>
            </a:endParaRPr>
          </a:p>
          <a:p>
            <a:endParaRPr lang="en-US" sz="1600" b="1" dirty="0">
              <a:latin typeface="Rockwell"/>
            </a:endParaRPr>
          </a:p>
          <a:p>
            <a:endParaRPr lang="en-US" sz="1600" dirty="0">
              <a:latin typeface="Rockwell"/>
            </a:endParaRP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10</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10</a:t>
            </a:fld>
            <a:endParaRPr lang="en-US" dirty="0"/>
          </a:p>
        </p:txBody>
      </p:sp>
      <p:pic>
        <p:nvPicPr>
          <p:cNvPr id="6" name="Picture 5" descr="Northeastern University Single Sign-On ...">
            <a:extLst>
              <a:ext uri="{FF2B5EF4-FFF2-40B4-BE49-F238E27FC236}">
                <a16:creationId xmlns:a16="http://schemas.microsoft.com/office/drawing/2014/main" id="{CB3DEC8E-E4CE-6A5D-AB3A-62FF13D37675}"/>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9208484" y="5280010"/>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3306321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9D62F4B-698C-4A3E-B150-8D32AEC26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3033D699-F972-442A-9111-79DD65A42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Rectangle 15">
            <a:extLst>
              <a:ext uri="{FF2B5EF4-FFF2-40B4-BE49-F238E27FC236}">
                <a16:creationId xmlns:a16="http://schemas.microsoft.com/office/drawing/2014/main" id="{48CB0E37-DA39-43FD-AA53-B5F23D89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3" y="-5610"/>
            <a:ext cx="692763" cy="699899"/>
          </a:xfrm>
          <a:prstGeom prst="rect">
            <a:avLst/>
          </a:prstGeom>
          <a:solidFill>
            <a:srgbClr val="B21313">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46C4A765-D564-4CAD-8AAD-184C71DAE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6647507" y="4184"/>
            <a:ext cx="4816589" cy="2135867"/>
          </a:xfrm>
        </p:spPr>
        <p:txBody>
          <a:bodyPr vert="horz" lIns="91440" tIns="45720" rIns="91440" bIns="45720" rtlCol="0" anchor="b">
            <a:normAutofit/>
          </a:bodyPr>
          <a:lstStyle/>
          <a:p>
            <a:r>
              <a:rPr lang="en-US" sz="4800">
                <a:solidFill>
                  <a:schemeClr val="tx1"/>
                </a:solidFill>
              </a:rPr>
              <a:t>Thank You</a:t>
            </a:r>
          </a:p>
        </p:txBody>
      </p:sp>
      <p:pic>
        <p:nvPicPr>
          <p:cNvPr id="5" name="Picture 4" descr="Northeastern University Single Sign-On ...">
            <a:extLst>
              <a:ext uri="{FF2B5EF4-FFF2-40B4-BE49-F238E27FC236}">
                <a16:creationId xmlns:a16="http://schemas.microsoft.com/office/drawing/2014/main" id="{0DC568E9-4B36-E8D5-DB37-5F96E911BFA7}"/>
              </a:ext>
            </a:extLst>
          </p:cNvPr>
          <p:cNvPicPr>
            <a:picLocks noChangeAspect="1"/>
          </p:cNvPicPr>
          <p:nvPr/>
        </p:nvPicPr>
        <p:blipFill>
          <a:blip r:embed="rId3">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1754866" y="1300460"/>
            <a:ext cx="4172693" cy="4146863"/>
          </a:xfrm>
          <a:prstGeom prst="rect">
            <a:avLst/>
          </a:prstGeom>
          <a:effectLst>
            <a:outerShdw blurRad="50800" dist="38100" dir="2700000">
              <a:srgbClr val="000000">
                <a:alpha val="40000"/>
              </a:srgbClr>
            </a:outerShdw>
          </a:effectLst>
        </p:spPr>
      </p:pic>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6821863" y="2564028"/>
            <a:ext cx="4816589" cy="3095445"/>
          </a:xfrm>
        </p:spPr>
        <p:txBody>
          <a:bodyPr vert="horz" lIns="91440" tIns="45720" rIns="91440" bIns="45720" rtlCol="0" anchor="t">
            <a:normAutofit/>
          </a:bodyPr>
          <a:lstStyle/>
          <a:p>
            <a:pPr>
              <a:lnSpc>
                <a:spcPts val="2800"/>
              </a:lnSpc>
            </a:pPr>
            <a:r>
              <a:rPr lang="en-US" dirty="0">
                <a:solidFill>
                  <a:schemeClr val="tx1"/>
                </a:solidFill>
              </a:rPr>
              <a:t>Unnati Gaglani</a:t>
            </a:r>
            <a:endParaRPr lang="en-US" dirty="0"/>
          </a:p>
          <a:p>
            <a:pPr>
              <a:lnSpc>
                <a:spcPts val="2800"/>
              </a:lnSpc>
            </a:pPr>
            <a:r>
              <a:rPr lang="en-US" dirty="0">
                <a:solidFill>
                  <a:schemeClr val="tx1"/>
                </a:solidFill>
              </a:rPr>
              <a:t>Gaglani.u@northeastern.edu</a:t>
            </a:r>
          </a:p>
          <a:p>
            <a:pPr indent="-228600">
              <a:lnSpc>
                <a:spcPts val="2800"/>
              </a:lnSpc>
              <a:buFont typeface="Wingdings 2" panose="05020102010507070707" pitchFamily="18" charset="2"/>
              <a:buChar char=""/>
            </a:pPr>
            <a:endParaRPr lang="en-US">
              <a:solidFill>
                <a:schemeClr val="tx1"/>
              </a:solidFill>
            </a:endParaRPr>
          </a:p>
        </p:txBody>
      </p:sp>
      <p:cxnSp>
        <p:nvCxnSpPr>
          <p:cNvPr id="20" name="Straight Connector 19">
            <a:extLst>
              <a:ext uri="{FF2B5EF4-FFF2-40B4-BE49-F238E27FC236}">
                <a16:creationId xmlns:a16="http://schemas.microsoft.com/office/drawing/2014/main" id="{EA28B1DC-0672-4B37-99C8-1A33D3D31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B21313"/>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DB89D3-7786-4CAE-BB16-92D36C82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B2131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808628" y="882692"/>
            <a:ext cx="10574745" cy="5171995"/>
          </a:xfrm>
        </p:spPr>
        <p:txBody>
          <a:bodyPr/>
          <a:lstStyle/>
          <a:p>
            <a:r>
              <a:rPr lang="en-US" sz="2800" i="1" dirty="0">
                <a:latin typeface="Rage Italic"/>
              </a:rPr>
              <a:t>                          </a:t>
            </a:r>
          </a:p>
        </p:txBody>
      </p:sp>
      <p:pic>
        <p:nvPicPr>
          <p:cNvPr id="12" name="Picture 11" descr="Northeastern University Single Sign-On ...">
            <a:extLst>
              <a:ext uri="{FF2B5EF4-FFF2-40B4-BE49-F238E27FC236}">
                <a16:creationId xmlns:a16="http://schemas.microsoft.com/office/drawing/2014/main" id="{FAC0A714-2758-58A6-B3E1-BB5116A75D86}"/>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10054929" y="5269827"/>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pic>
        <p:nvPicPr>
          <p:cNvPr id="2" name="Picture 1" descr="A screen shot of a computer&#10;&#10;Description automatically generated">
            <a:extLst>
              <a:ext uri="{FF2B5EF4-FFF2-40B4-BE49-F238E27FC236}">
                <a16:creationId xmlns:a16="http://schemas.microsoft.com/office/drawing/2014/main" id="{0D258EF8-6924-2CFB-294A-0911CE807494}"/>
              </a:ext>
            </a:extLst>
          </p:cNvPr>
          <p:cNvPicPr>
            <a:picLocks noChangeAspect="1"/>
          </p:cNvPicPr>
          <p:nvPr/>
        </p:nvPicPr>
        <p:blipFill>
          <a:blip r:embed="rId5"/>
          <a:stretch>
            <a:fillRect/>
          </a:stretch>
        </p:blipFill>
        <p:spPr>
          <a:xfrm>
            <a:off x="5928101" y="4738870"/>
            <a:ext cx="2350577" cy="13129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erson standing on a mountain top&#10;&#10;Description automatically generated">
            <a:extLst>
              <a:ext uri="{FF2B5EF4-FFF2-40B4-BE49-F238E27FC236}">
                <a16:creationId xmlns:a16="http://schemas.microsoft.com/office/drawing/2014/main" id="{D2EEF122-9236-DB87-7A14-BA3C5647276A}"/>
              </a:ext>
            </a:extLst>
          </p:cNvPr>
          <p:cNvPicPr>
            <a:picLocks noChangeAspect="1"/>
          </p:cNvPicPr>
          <p:nvPr/>
        </p:nvPicPr>
        <p:blipFill>
          <a:blip r:embed="rId6">
            <a:alphaModFix amt="99000"/>
            <a:extLst>
              <a:ext uri="{BEBA8EAE-BF5A-486C-A8C5-ECC9F3942E4B}">
                <a14:imgProps xmlns:a14="http://schemas.microsoft.com/office/drawing/2010/main">
                  <a14:imgLayer r:embed="rId7">
                    <a14:imgEffect>
                      <a14:brightnessContrast bright="8000"/>
                    </a14:imgEffect>
                  </a14:imgLayer>
                </a14:imgProps>
              </a:ext>
            </a:extLst>
          </a:blip>
          <a:stretch>
            <a:fillRect/>
          </a:stretch>
        </p:blipFill>
        <p:spPr>
          <a:xfrm>
            <a:off x="807955" y="1113294"/>
            <a:ext cx="3233766" cy="4818681"/>
          </a:xfrm>
          <a:prstGeom prst="roundRect">
            <a:avLst>
              <a:gd name="adj" fmla="val 8594"/>
            </a:avLst>
          </a:prstGeom>
          <a:solidFill>
            <a:srgbClr val="FFFFFF">
              <a:shade val="85000"/>
            </a:srgbClr>
          </a:solidFill>
          <a:ln>
            <a:noFill/>
          </a:ln>
          <a:effectLst>
            <a:outerShdw blurRad="50800" dist="38100" dir="2700000">
              <a:srgbClr val="000000">
                <a:alpha val="40000"/>
              </a:srgbClr>
            </a:outerShdw>
          </a:effectLst>
        </p:spPr>
      </p:pic>
      <p:sp>
        <p:nvSpPr>
          <p:cNvPr id="9" name="TextBox 8">
            <a:extLst>
              <a:ext uri="{FF2B5EF4-FFF2-40B4-BE49-F238E27FC236}">
                <a16:creationId xmlns:a16="http://schemas.microsoft.com/office/drawing/2014/main" id="{23BD1020-9F20-1633-B33A-4E8D0D76195F}"/>
              </a:ext>
            </a:extLst>
          </p:cNvPr>
          <p:cNvSpPr txBox="1"/>
          <p:nvPr/>
        </p:nvSpPr>
        <p:spPr>
          <a:xfrm>
            <a:off x="4519097" y="949147"/>
            <a:ext cx="5171266" cy="3467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200" i="1" dirty="0">
              <a:latin typeface="Rage Italic"/>
            </a:endParaRPr>
          </a:p>
          <a:p>
            <a:pPr algn="ctr"/>
            <a:r>
              <a:rPr lang="en-US" sz="4000" i="1" dirty="0">
                <a:latin typeface="Rage Italic"/>
              </a:rPr>
              <a:t>Unnati Gaglani</a:t>
            </a:r>
            <a:endParaRPr lang="en-US" sz="4000"/>
          </a:p>
          <a:p>
            <a:pPr algn="ctr"/>
            <a:br>
              <a:rPr lang="en-US" sz="2400" dirty="0">
                <a:latin typeface="Georgia Pro"/>
              </a:rPr>
            </a:br>
            <a:r>
              <a:rPr lang="en-US" sz="2400" dirty="0">
                <a:latin typeface="Dante"/>
              </a:rPr>
              <a:t>CPS</a:t>
            </a:r>
            <a:br>
              <a:rPr lang="en-US" sz="2400" dirty="0">
                <a:latin typeface="Georgia Pro"/>
              </a:rPr>
            </a:br>
            <a:endParaRPr lang="en-US" sz="2400" dirty="0">
              <a:latin typeface="Georgia Pro"/>
            </a:endParaRPr>
          </a:p>
          <a:p>
            <a:pPr algn="ctr"/>
            <a:r>
              <a:rPr lang="en-US" sz="2400" dirty="0">
                <a:latin typeface="Dante"/>
              </a:rPr>
              <a:t>Ms. in Project Management </a:t>
            </a:r>
            <a:br>
              <a:rPr lang="en-US" sz="2400" dirty="0">
                <a:latin typeface="Georgia Pro"/>
              </a:rPr>
            </a:br>
            <a:br>
              <a:rPr lang="en-US" sz="2400" dirty="0">
                <a:latin typeface="Georgia Pro"/>
              </a:rPr>
            </a:br>
            <a:r>
              <a:rPr lang="en-US" sz="2400" dirty="0">
                <a:latin typeface="Dante"/>
              </a:rPr>
              <a:t>Concentration : Data Analytics</a:t>
            </a:r>
          </a:p>
        </p:txBody>
      </p:sp>
    </p:spTree>
    <p:extLst>
      <p:ext uri="{BB962C8B-B14F-4D97-AF65-F5344CB8AC3E}">
        <p14:creationId xmlns:p14="http://schemas.microsoft.com/office/powerpoint/2010/main" val="4008042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5065930" y="1809667"/>
            <a:ext cx="5691744" cy="1117288"/>
          </a:xfrm>
        </p:spPr>
        <p:txBody>
          <a:bodyPr vert="horz" lIns="91440" tIns="45720" rIns="91440" bIns="45720" rtlCol="0" anchor="ctr" anchorCtr="0">
            <a:noAutofit/>
          </a:bodyPr>
          <a:lstStyle/>
          <a:p>
            <a:pPr algn="ctr"/>
            <a:br>
              <a:rPr lang="en-US" sz="2800" dirty="0"/>
            </a:br>
            <a:br>
              <a:rPr lang="en-US" sz="2800" dirty="0"/>
            </a:br>
            <a:br>
              <a:rPr lang="en-US" sz="2800" dirty="0"/>
            </a:br>
            <a:br>
              <a:rPr lang="en-US" sz="2800" dirty="0"/>
            </a:br>
            <a:r>
              <a:rPr lang="en-US" sz="2000" dirty="0">
                <a:latin typeface="Rockwell"/>
              </a:rPr>
              <a:t>The goal of this presentation is to analyze the student satisfaction survey data, identify key findings, and provide actionable recommendations to support the career needs of students at Northeastern University.</a:t>
            </a:r>
            <a:endParaRPr lang="en-US" sz="2000">
              <a:solidFill>
                <a:srgbClr val="000000"/>
              </a:solidFill>
              <a:latin typeface="Rockwell"/>
            </a:endParaRPr>
          </a:p>
          <a:p>
            <a:endParaRPr lang="en-US" sz="2400" dirty="0">
              <a:latin typeface="Georgia Pro"/>
            </a:endParaRPr>
          </a:p>
        </p:txBody>
      </p:sp>
      <p:pic>
        <p:nvPicPr>
          <p:cNvPr id="11" name="Picture Placeholder 10" descr="A white couch with a vase of flowers on a table">
            <a:extLst>
              <a:ext uri="{FF2B5EF4-FFF2-40B4-BE49-F238E27FC236}">
                <a16:creationId xmlns:a16="http://schemas.microsoft.com/office/drawing/2014/main" id="{A60861AD-2CA4-6BDB-1C16-80DACA444861}"/>
              </a:ext>
            </a:extLst>
          </p:cNvPr>
          <p:cNvPicPr>
            <a:picLocks noGrp="1" noChangeAspect="1"/>
          </p:cNvPicPr>
          <p:nvPr>
            <p:ph type="pic" sz="quarter" idx="13"/>
          </p:nvPr>
        </p:nvPicPr>
        <p:blipFill>
          <a:blip r:embed="rId3"/>
          <a:srcRect t="29" b="29"/>
          <a:stretch/>
        </p:blipFill>
        <p:spPr>
          <a:xfrm>
            <a:off x="219197" y="309965"/>
            <a:ext cx="4147765" cy="5676253"/>
          </a:xfrm>
        </p:spPr>
      </p:pic>
      <p:sp>
        <p:nvSpPr>
          <p:cNvPr id="2" name="TextBox 1">
            <a:extLst>
              <a:ext uri="{FF2B5EF4-FFF2-40B4-BE49-F238E27FC236}">
                <a16:creationId xmlns:a16="http://schemas.microsoft.com/office/drawing/2014/main" id="{BDFD80C7-058E-0256-AA85-674BFF7D1226}"/>
              </a:ext>
            </a:extLst>
          </p:cNvPr>
          <p:cNvSpPr txBox="1"/>
          <p:nvPr/>
        </p:nvSpPr>
        <p:spPr>
          <a:xfrm>
            <a:off x="6836779" y="1078148"/>
            <a:ext cx="23751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Rockwell"/>
              </a:rPr>
              <a:t>Objective</a:t>
            </a:r>
          </a:p>
        </p:txBody>
      </p:sp>
      <p:pic>
        <p:nvPicPr>
          <p:cNvPr id="4" name="Picture 3" descr="Northeastern University Single Sign-On ...">
            <a:extLst>
              <a:ext uri="{FF2B5EF4-FFF2-40B4-BE49-F238E27FC236}">
                <a16:creationId xmlns:a16="http://schemas.microsoft.com/office/drawing/2014/main" id="{157DCBC0-E3BF-8F32-49BA-FD474C4624DE}"/>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saturation sat="81000"/>
                    </a14:imgEffect>
                    <a14:imgEffect>
                      <a14:brightnessContrast bright="-4000" contrast="-4000"/>
                    </a14:imgEffect>
                  </a14:imgLayer>
                </a14:imgProps>
              </a:ext>
            </a:extLst>
          </a:blip>
          <a:stretch>
            <a:fillRect/>
          </a:stretch>
        </p:blipFill>
        <p:spPr>
          <a:xfrm>
            <a:off x="10029099" y="5392522"/>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390645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555528" y="517525"/>
            <a:ext cx="9631938" cy="1046163"/>
          </a:xfrm>
        </p:spPr>
        <p:txBody>
          <a:bodyPr>
            <a:normAutofit/>
          </a:bodyPr>
          <a:lstStyle/>
          <a:p>
            <a:r>
              <a:rPr lang="en-US" sz="2800" b="1" dirty="0">
                <a:latin typeface="Rockwell"/>
              </a:rPr>
              <a:t>Data Overview</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4</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4</a:t>
            </a:fld>
            <a:endParaRPr lang="en-US" dirty="0"/>
          </a:p>
        </p:txBody>
      </p:sp>
      <p:sp>
        <p:nvSpPr>
          <p:cNvPr id="6" name="Content Placeholder 5">
            <a:extLst>
              <a:ext uri="{FF2B5EF4-FFF2-40B4-BE49-F238E27FC236}">
                <a16:creationId xmlns:a16="http://schemas.microsoft.com/office/drawing/2014/main" id="{74606E12-3E1D-A865-FEAE-829A00769A6C}"/>
              </a:ext>
            </a:extLst>
          </p:cNvPr>
          <p:cNvSpPr>
            <a:spLocks noGrp="1"/>
          </p:cNvSpPr>
          <p:nvPr>
            <p:ph idx="1"/>
          </p:nvPr>
        </p:nvSpPr>
        <p:spPr>
          <a:xfrm>
            <a:off x="552936" y="1794236"/>
            <a:ext cx="8122058" cy="3454227"/>
          </a:xfrm>
        </p:spPr>
        <p:txBody>
          <a:bodyPr vert="horz" lIns="91440" tIns="45720" rIns="91440" bIns="45720" rtlCol="0" anchor="t" anchorCtr="0">
            <a:noAutofit/>
          </a:bodyPr>
          <a:lstStyle/>
          <a:p>
            <a:pPr>
              <a:lnSpc>
                <a:spcPct val="90000"/>
              </a:lnSpc>
            </a:pPr>
            <a:r>
              <a:rPr lang="en-US" sz="1600" b="1" dirty="0">
                <a:latin typeface="Rockwell"/>
                <a:ea typeface="+mn-lt"/>
                <a:cs typeface="+mn-lt"/>
              </a:rPr>
              <a:t>Data Structure:</a:t>
            </a:r>
            <a:r>
              <a:rPr lang="en-US" sz="1600" dirty="0">
                <a:latin typeface="Rockwell"/>
                <a:ea typeface="+mn-lt"/>
                <a:cs typeface="+mn-lt"/>
              </a:rPr>
              <a:t> The dataset includes responses from 229 students regarding their interactions with career services, demographic information, and feedback on various career support themes.</a:t>
            </a:r>
            <a:br>
              <a:rPr lang="en-US" sz="1600" dirty="0">
                <a:latin typeface="Rockwell"/>
                <a:ea typeface="+mn-lt"/>
                <a:cs typeface="+mn-lt"/>
              </a:rPr>
            </a:br>
            <a:endParaRPr lang="en-US" sz="1600">
              <a:latin typeface="Rockwell"/>
            </a:endParaRPr>
          </a:p>
          <a:p>
            <a:pPr>
              <a:lnSpc>
                <a:spcPct val="90000"/>
              </a:lnSpc>
            </a:pPr>
            <a:r>
              <a:rPr lang="en-US" sz="1600" b="1" dirty="0">
                <a:latin typeface="Rockwell"/>
                <a:ea typeface="+mn-lt"/>
                <a:cs typeface="+mn-lt"/>
              </a:rPr>
              <a:t>Key Columns:</a:t>
            </a:r>
            <a:br>
              <a:rPr lang="en-US" sz="1600" b="1" dirty="0">
                <a:latin typeface="Rockwell"/>
                <a:ea typeface="+mn-lt"/>
                <a:cs typeface="+mn-lt"/>
              </a:rPr>
            </a:br>
            <a:endParaRPr lang="en-US" sz="1600">
              <a:latin typeface="Rockwell"/>
            </a:endParaRPr>
          </a:p>
          <a:p>
            <a:pPr>
              <a:lnSpc>
                <a:spcPct val="90000"/>
              </a:lnSpc>
            </a:pPr>
            <a:r>
              <a:rPr lang="en-US" sz="1600" b="1" i="1" dirty="0">
                <a:latin typeface="Rockwell"/>
                <a:ea typeface="+mn-lt"/>
                <a:cs typeface="+mn-lt"/>
              </a:rPr>
              <a:t>College and Program Information: </a:t>
            </a:r>
            <a:r>
              <a:rPr lang="en-US" sz="1600" i="1" dirty="0">
                <a:latin typeface="Rockwell"/>
                <a:ea typeface="+mn-lt"/>
                <a:cs typeface="+mn-lt"/>
              </a:rPr>
              <a:t>Students' academic affiliations.</a:t>
            </a:r>
            <a:endParaRPr lang="en-US" sz="1600" i="1">
              <a:latin typeface="Rockwell"/>
            </a:endParaRPr>
          </a:p>
          <a:p>
            <a:pPr>
              <a:lnSpc>
                <a:spcPct val="90000"/>
              </a:lnSpc>
            </a:pPr>
            <a:r>
              <a:rPr lang="en-US" sz="1600" b="1" i="1" dirty="0">
                <a:latin typeface="Rockwell"/>
                <a:ea typeface="+mn-lt"/>
                <a:cs typeface="+mn-lt"/>
              </a:rPr>
              <a:t>Attendance Duration:</a:t>
            </a:r>
            <a:r>
              <a:rPr lang="en-US" sz="1600" i="1" dirty="0">
                <a:latin typeface="Rockwell"/>
                <a:ea typeface="+mn-lt"/>
                <a:cs typeface="+mn-lt"/>
              </a:rPr>
              <a:t> How long students have been part of their programs.</a:t>
            </a:r>
            <a:endParaRPr lang="en-US" sz="1600" i="1">
              <a:latin typeface="Rockwell"/>
            </a:endParaRPr>
          </a:p>
          <a:p>
            <a:pPr>
              <a:lnSpc>
                <a:spcPct val="90000"/>
              </a:lnSpc>
            </a:pPr>
            <a:r>
              <a:rPr lang="en-US" sz="1600" b="1" i="1" dirty="0">
                <a:latin typeface="Rockwell"/>
                <a:ea typeface="+mn-lt"/>
                <a:cs typeface="+mn-lt"/>
              </a:rPr>
              <a:t>Career Services Used:</a:t>
            </a:r>
            <a:r>
              <a:rPr lang="en-US" sz="1600" i="1" dirty="0">
                <a:latin typeface="Rockwell"/>
                <a:ea typeface="+mn-lt"/>
                <a:cs typeface="+mn-lt"/>
              </a:rPr>
              <a:t> Types of career services students utilized.</a:t>
            </a:r>
            <a:endParaRPr lang="en-US" sz="1600" i="1">
              <a:latin typeface="Rockwell"/>
            </a:endParaRPr>
          </a:p>
          <a:p>
            <a:pPr>
              <a:lnSpc>
                <a:spcPct val="90000"/>
              </a:lnSpc>
            </a:pPr>
            <a:r>
              <a:rPr lang="en-US" sz="1600" b="1" i="1" dirty="0">
                <a:latin typeface="Rockwell"/>
                <a:ea typeface="+mn-lt"/>
                <a:cs typeface="+mn-lt"/>
              </a:rPr>
              <a:t>Career Development Awareness:</a:t>
            </a:r>
            <a:r>
              <a:rPr lang="en-US" sz="1600" i="1" dirty="0">
                <a:latin typeface="Rockwell"/>
                <a:ea typeface="+mn-lt"/>
                <a:cs typeface="+mn-lt"/>
              </a:rPr>
              <a:t> How students heard about career services.</a:t>
            </a:r>
            <a:endParaRPr lang="en-US" sz="1600" i="1">
              <a:latin typeface="Rockwell"/>
            </a:endParaRPr>
          </a:p>
          <a:p>
            <a:pPr>
              <a:lnSpc>
                <a:spcPct val="90000"/>
              </a:lnSpc>
            </a:pPr>
            <a:r>
              <a:rPr lang="en-US" sz="1600" b="1" i="1" dirty="0">
                <a:latin typeface="Rockwell"/>
                <a:ea typeface="+mn-lt"/>
                <a:cs typeface="+mn-lt"/>
              </a:rPr>
              <a:t>Feedback and Workshop Topics: </a:t>
            </a:r>
            <a:r>
              <a:rPr lang="en-US" sz="1600" i="1" dirty="0">
                <a:latin typeface="Rockwell"/>
                <a:ea typeface="+mn-lt"/>
                <a:cs typeface="+mn-lt"/>
              </a:rPr>
              <a:t>Suggestions and feedback from students.</a:t>
            </a:r>
            <a:endParaRPr lang="en-US" sz="1600" i="1">
              <a:latin typeface="Rockwell"/>
            </a:endParaRPr>
          </a:p>
          <a:p>
            <a:pPr>
              <a:lnSpc>
                <a:spcPct val="90000"/>
              </a:lnSpc>
            </a:pPr>
            <a:r>
              <a:rPr lang="en-US" sz="1600" b="1" i="1" dirty="0">
                <a:latin typeface="Rockwell"/>
                <a:ea typeface="+mn-lt"/>
                <a:cs typeface="+mn-lt"/>
              </a:rPr>
              <a:t>Demographics:</a:t>
            </a:r>
            <a:r>
              <a:rPr lang="en-US" sz="1600" i="1" dirty="0">
                <a:latin typeface="Rockwell"/>
                <a:ea typeface="+mn-lt"/>
                <a:cs typeface="+mn-lt"/>
              </a:rPr>
              <a:t> Gender, age group, and student status (e.g., international or domestic).</a:t>
            </a:r>
            <a:endParaRPr lang="en-US" sz="1600" i="1">
              <a:latin typeface="Rockwell"/>
            </a:endParaRPr>
          </a:p>
          <a:p>
            <a:endParaRPr lang="en-US" sz="2000" i="1" dirty="0"/>
          </a:p>
          <a:p>
            <a:endParaRPr lang="en-US" sz="1600" i="1" dirty="0"/>
          </a:p>
        </p:txBody>
      </p:sp>
      <p:pic>
        <p:nvPicPr>
          <p:cNvPr id="8" name="Picture 7" descr="Northeastern University Single Sign-On ...">
            <a:extLst>
              <a:ext uri="{FF2B5EF4-FFF2-40B4-BE49-F238E27FC236}">
                <a16:creationId xmlns:a16="http://schemas.microsoft.com/office/drawing/2014/main" id="{EF813C1B-4590-A83F-3C3B-F19DEC8635AA}"/>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9269582" y="5427666"/>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32406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344687" y="390956"/>
            <a:ext cx="9733538" cy="1325563"/>
          </a:xfrm>
        </p:spPr>
        <p:txBody>
          <a:bodyPr>
            <a:normAutofit/>
          </a:bodyPr>
          <a:lstStyle/>
          <a:p>
            <a:r>
              <a:rPr lang="en-US" sz="2800" b="1" dirty="0">
                <a:latin typeface="Rockwell"/>
              </a:rPr>
              <a:t>Methodology</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38479" y="1553153"/>
            <a:ext cx="8170117" cy="4145688"/>
          </a:xfrm>
        </p:spPr>
        <p:txBody>
          <a:bodyPr>
            <a:normAutofit/>
          </a:bodyPr>
          <a:lstStyle/>
          <a:p>
            <a:pPr marL="285750" indent="-285750">
              <a:buAutoNum type="arabicPeriod"/>
            </a:pPr>
            <a:r>
              <a:rPr lang="en-US" sz="1600" b="1" dirty="0">
                <a:latin typeface="Rockwell"/>
                <a:ea typeface="+mn-lt"/>
                <a:cs typeface="+mn-lt"/>
              </a:rPr>
              <a:t>Data Cleaning</a:t>
            </a:r>
            <a:r>
              <a:rPr lang="en-US" sz="1600" dirty="0">
                <a:latin typeface="Rockwell"/>
                <a:ea typeface="+mn-lt"/>
                <a:cs typeface="+mn-lt"/>
              </a:rPr>
              <a:t>:  Handling missing values, normalizing responses, Standardizing, Renaming Column</a:t>
            </a:r>
          </a:p>
          <a:p>
            <a:pPr marL="285750" indent="-285750">
              <a:buAutoNum type="arabicPeriod"/>
            </a:pPr>
            <a:r>
              <a:rPr lang="en-US" sz="1600" b="1" dirty="0">
                <a:latin typeface="Rockwell"/>
                <a:ea typeface="+mn-lt"/>
                <a:cs typeface="+mn-lt"/>
              </a:rPr>
              <a:t>Analysis Technique :  </a:t>
            </a:r>
          </a:p>
          <a:p>
            <a:pPr marL="1428750" lvl="2" indent="-285750">
              <a:buFont typeface="Arial" panose="05020102010507070707" pitchFamily="18" charset="2"/>
              <a:buChar char="•"/>
            </a:pPr>
            <a:r>
              <a:rPr lang="en-US" sz="1600" dirty="0">
                <a:latin typeface="Rockwell"/>
                <a:ea typeface="+mn-lt"/>
                <a:cs typeface="+mn-lt"/>
              </a:rPr>
              <a:t>Exploratory Data Analysis</a:t>
            </a:r>
          </a:p>
          <a:p>
            <a:pPr marL="1428750" lvl="2" indent="-285750">
              <a:buFont typeface="Arial" panose="05020102010507070707" pitchFamily="18" charset="2"/>
              <a:buChar char="•"/>
            </a:pPr>
            <a:r>
              <a:rPr lang="en-US" sz="1600" dirty="0">
                <a:latin typeface="Rockwell"/>
                <a:ea typeface="+mn-lt"/>
                <a:cs typeface="+mn-lt"/>
              </a:rPr>
              <a:t>Segmentation &amp; Filtering</a:t>
            </a:r>
          </a:p>
          <a:p>
            <a:pPr marL="1428750" lvl="2" indent="-285750">
              <a:buFont typeface="Arial" panose="05020102010507070707" pitchFamily="18" charset="2"/>
              <a:buChar char="•"/>
            </a:pPr>
            <a:r>
              <a:rPr lang="en-US" sz="1600" dirty="0">
                <a:latin typeface="Rockwell"/>
                <a:ea typeface="+mn-lt"/>
                <a:cs typeface="+mn-lt"/>
              </a:rPr>
              <a:t>Comparative Analysis</a:t>
            </a:r>
          </a:p>
          <a:p>
            <a:pPr marL="1428750" lvl="2" indent="-285750">
              <a:buFont typeface="Arial" panose="05020102010507070707" pitchFamily="18" charset="2"/>
              <a:buChar char="•"/>
            </a:pPr>
            <a:r>
              <a:rPr lang="en-US" sz="1600" dirty="0">
                <a:latin typeface="Rockwell"/>
                <a:ea typeface="+mn-lt"/>
                <a:cs typeface="+mn-lt"/>
              </a:rPr>
              <a:t>Sentimental Analysis</a:t>
            </a:r>
          </a:p>
          <a:p>
            <a:pPr marL="285750" indent="-285750">
              <a:buAutoNum type="arabicPeriod"/>
            </a:pPr>
            <a:r>
              <a:rPr lang="en-US" sz="1600" b="1" dirty="0">
                <a:latin typeface="Rockwell"/>
                <a:ea typeface="+mn-lt"/>
                <a:cs typeface="+mn-lt"/>
              </a:rPr>
              <a:t>Approach </a:t>
            </a:r>
            <a:r>
              <a:rPr lang="en-US" sz="1600" dirty="0">
                <a:latin typeface="Rockwell"/>
                <a:ea typeface="+mn-lt"/>
                <a:cs typeface="+mn-lt"/>
              </a:rPr>
              <a:t>: Focusing on service utilization, awareness channels, demographic breakdowns, and feedback analysis to derive actionable insights.</a:t>
            </a:r>
            <a:endParaRPr lang="en-US" sz="1600">
              <a:latin typeface="Rockwell"/>
            </a:endParaRPr>
          </a:p>
          <a:p>
            <a:endParaRPr lang="en-US" dirty="0"/>
          </a:p>
          <a:p>
            <a:endParaRPr lang="en-US" dirty="0"/>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5</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5</a:t>
            </a:fld>
            <a:endParaRPr lang="en-US" dirty="0"/>
          </a:p>
        </p:txBody>
      </p:sp>
      <p:pic>
        <p:nvPicPr>
          <p:cNvPr id="6" name="Picture 5" descr="Northeastern University Single Sign-On ...">
            <a:extLst>
              <a:ext uri="{FF2B5EF4-FFF2-40B4-BE49-F238E27FC236}">
                <a16:creationId xmlns:a16="http://schemas.microsoft.com/office/drawing/2014/main" id="{EE59F501-580F-F9CF-8222-C1F8B3C3C0EF}"/>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9242944" y="5373072"/>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
        <p:nvSpPr>
          <p:cNvPr id="5" name="TextBox 4">
            <a:extLst>
              <a:ext uri="{FF2B5EF4-FFF2-40B4-BE49-F238E27FC236}">
                <a16:creationId xmlns:a16="http://schemas.microsoft.com/office/drawing/2014/main" id="{52D058E8-A936-37A3-7351-63DB6DC47B7C}"/>
              </a:ext>
            </a:extLst>
          </p:cNvPr>
          <p:cNvSpPr txBox="1"/>
          <p:nvPr/>
        </p:nvSpPr>
        <p:spPr>
          <a:xfrm>
            <a:off x="655177" y="4906710"/>
            <a:ext cx="83538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5"/>
              </a:rPr>
              <a:t>https://app.powerbi.com/reportEmbed?reportId=fd4f317a-4a8f-44a9-a4d4-baff2806d174&amp;autoAuth=true&amp;ctid=a8eec281-aaa3-4dae-ac9b-9a398b9215e7</a:t>
            </a:r>
            <a:endParaRPr lang="en-US">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119562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445999" y="145714"/>
            <a:ext cx="5665913" cy="734359"/>
          </a:xfrm>
        </p:spPr>
        <p:txBody>
          <a:bodyPr>
            <a:normAutofit/>
          </a:bodyPr>
          <a:lstStyle/>
          <a:p>
            <a:r>
              <a:rPr lang="en-US" sz="2800" b="1" dirty="0">
                <a:latin typeface="Rockwell"/>
              </a:rPr>
              <a:t>Key Insights</a:t>
            </a:r>
          </a:p>
        </p:txBody>
      </p:sp>
      <p:sp>
        <p:nvSpPr>
          <p:cNvPr id="3" name="Subtitle 2">
            <a:extLst>
              <a:ext uri="{FF2B5EF4-FFF2-40B4-BE49-F238E27FC236}">
                <a16:creationId xmlns:a16="http://schemas.microsoft.com/office/drawing/2014/main" id="{9DA6A002-1BEB-AE76-169E-13071F90919E}"/>
              </a:ext>
            </a:extLst>
          </p:cNvPr>
          <p:cNvSpPr>
            <a:spLocks noGrp="1"/>
          </p:cNvSpPr>
          <p:nvPr>
            <p:ph type="body" sz="quarter" idx="10"/>
          </p:nvPr>
        </p:nvSpPr>
        <p:spPr>
          <a:xfrm>
            <a:off x="4445377" y="1073947"/>
            <a:ext cx="6714370" cy="3864188"/>
          </a:xfrm>
        </p:spPr>
        <p:txBody>
          <a:bodyPr vert="horz" lIns="91440" tIns="45720" rIns="91440" bIns="45720" rtlCol="0" anchor="t">
            <a:noAutofit/>
          </a:bodyPr>
          <a:lstStyle/>
          <a:p>
            <a:r>
              <a:rPr lang="en-US" sz="1600" b="1" dirty="0">
                <a:latin typeface="Rockwell"/>
              </a:rPr>
              <a:t>1. Service Utilization</a:t>
            </a:r>
          </a:p>
          <a:p>
            <a:pPr marL="971550" lvl="1" indent="-285750">
              <a:buFont typeface="Wingdings 2"/>
              <a:buChar char=""/>
            </a:pPr>
            <a:r>
              <a:rPr lang="en-US" sz="1600" dirty="0">
                <a:latin typeface="Rockwell"/>
                <a:ea typeface="+mn-lt"/>
                <a:cs typeface="+mn-lt"/>
              </a:rPr>
              <a:t>Email and Career Digest: Utilized by 60 students.</a:t>
            </a:r>
            <a:endParaRPr lang="en-US" sz="1600">
              <a:latin typeface="Rockwell"/>
            </a:endParaRPr>
          </a:p>
          <a:p>
            <a:pPr marL="971550" lvl="1" indent="-285750">
              <a:buFont typeface="Wingdings 2"/>
              <a:buChar char=""/>
            </a:pPr>
            <a:r>
              <a:rPr lang="en-US" sz="1600" dirty="0">
                <a:latin typeface="Rockwell"/>
                <a:ea typeface="+mn-lt"/>
                <a:cs typeface="+mn-lt"/>
              </a:rPr>
              <a:t>Workshops &amp; Networking Events: Utilized by 50 students.</a:t>
            </a:r>
            <a:endParaRPr lang="en-US" sz="1600">
              <a:latin typeface="Rockwell"/>
            </a:endParaRPr>
          </a:p>
          <a:p>
            <a:r>
              <a:rPr lang="en-US" sz="1600" dirty="0">
                <a:latin typeface="Rockwell"/>
                <a:ea typeface="+mn-lt"/>
                <a:cs typeface="+mn-lt"/>
              </a:rPr>
              <a:t>Key Insight: "Email and Career Digest" is the most frequently used service.</a:t>
            </a:r>
            <a:br>
              <a:rPr lang="en-US" sz="1600" dirty="0">
                <a:latin typeface="Rockwell"/>
                <a:ea typeface="+mn-lt"/>
                <a:cs typeface="+mn-lt"/>
              </a:rPr>
            </a:br>
            <a:br>
              <a:rPr lang="en-US" sz="1600" dirty="0">
                <a:latin typeface="Rockwell"/>
              </a:rPr>
            </a:br>
            <a:r>
              <a:rPr lang="en-US" sz="1600" b="1" dirty="0">
                <a:latin typeface="Rockwell"/>
              </a:rPr>
              <a:t>2. Awareness Channels</a:t>
            </a:r>
            <a:endParaRPr lang="en-US" sz="1600" dirty="0">
              <a:latin typeface="Rockwell"/>
            </a:endParaRPr>
          </a:p>
          <a:p>
            <a:pPr marL="971550" lvl="1" indent="-285750">
              <a:buFont typeface="Wingdings 2"/>
              <a:buChar char=""/>
            </a:pPr>
            <a:r>
              <a:rPr lang="en-US" sz="1600" dirty="0">
                <a:latin typeface="Rockwell"/>
                <a:ea typeface="+mn-lt"/>
                <a:cs typeface="+mn-lt"/>
              </a:rPr>
              <a:t>Career Digest: 30 students</a:t>
            </a:r>
            <a:endParaRPr lang="en-US" sz="1600">
              <a:latin typeface="Rockwell"/>
            </a:endParaRPr>
          </a:p>
          <a:p>
            <a:pPr marL="971550" lvl="1" indent="-285750">
              <a:buFont typeface="Wingdings 2"/>
              <a:buChar char=""/>
            </a:pPr>
            <a:r>
              <a:rPr lang="en-US" sz="1600" dirty="0">
                <a:latin typeface="Rockwell"/>
                <a:ea typeface="+mn-lt"/>
                <a:cs typeface="+mn-lt"/>
              </a:rPr>
              <a:t>Career Advisor: 25 students</a:t>
            </a:r>
            <a:endParaRPr lang="en-US" sz="1600" dirty="0">
              <a:latin typeface="Rockwell"/>
            </a:endParaRPr>
          </a:p>
          <a:p>
            <a:pPr marL="971550" lvl="1" indent="-285750">
              <a:buFont typeface="Wingdings 2"/>
              <a:buChar char=""/>
            </a:pPr>
            <a:r>
              <a:rPr lang="en-US" sz="1600" dirty="0">
                <a:latin typeface="Rockwell"/>
                <a:ea typeface="+mn-lt"/>
                <a:cs typeface="+mn-lt"/>
              </a:rPr>
              <a:t>Social Media (LinkedIn):</a:t>
            </a:r>
            <a:r>
              <a:rPr lang="en-US" sz="1600" b="1" dirty="0">
                <a:latin typeface="Rockwell"/>
                <a:ea typeface="+mn-lt"/>
                <a:cs typeface="+mn-lt"/>
              </a:rPr>
              <a:t> </a:t>
            </a:r>
            <a:r>
              <a:rPr lang="en-US" sz="1600" dirty="0">
                <a:latin typeface="Rockwell"/>
                <a:ea typeface="+mn-lt"/>
                <a:cs typeface="+mn-lt"/>
              </a:rPr>
              <a:t>20 students</a:t>
            </a:r>
          </a:p>
          <a:p>
            <a:pPr marL="285750" indent="-285750"/>
            <a:r>
              <a:rPr lang="en-US" sz="1600" dirty="0">
                <a:latin typeface="Rockwell"/>
                <a:ea typeface="+mn-lt"/>
                <a:cs typeface="+mn-lt"/>
              </a:rPr>
              <a:t>Key Insight: Career Digest and Career Advisors are primary channels for Students</a:t>
            </a:r>
          </a:p>
          <a:p>
            <a:endParaRPr lang="en-US" sz="1400" dirty="0">
              <a:latin typeface="Rockwell"/>
            </a:endParaRPr>
          </a:p>
        </p:txBody>
      </p:sp>
      <p:pic>
        <p:nvPicPr>
          <p:cNvPr id="11" name="Picture Placeholder 10" descr="A plant in a pot">
            <a:extLst>
              <a:ext uri="{FF2B5EF4-FFF2-40B4-BE49-F238E27FC236}">
                <a16:creationId xmlns:a16="http://schemas.microsoft.com/office/drawing/2014/main" id="{86E0BB36-7BDD-D349-82E5-EF4C5EC28FC0}"/>
              </a:ext>
            </a:extLst>
          </p:cNvPr>
          <p:cNvPicPr>
            <a:picLocks noGrp="1" noChangeAspect="1"/>
          </p:cNvPicPr>
          <p:nvPr>
            <p:ph type="pic" sz="quarter" idx="13"/>
          </p:nvPr>
        </p:nvPicPr>
        <p:blipFill>
          <a:blip r:embed="rId3"/>
          <a:srcRect l="13" r="13"/>
          <a:stretch/>
        </p:blipFill>
        <p:spPr>
          <a:xfrm>
            <a:off x="316061" y="329338"/>
            <a:ext cx="3837800" cy="5527727"/>
          </a:xfrm>
        </p:spPr>
      </p:pic>
      <p:pic>
        <p:nvPicPr>
          <p:cNvPr id="4" name="Picture 3" descr="Northeastern University Single Sign-On ...">
            <a:extLst>
              <a:ext uri="{FF2B5EF4-FFF2-40B4-BE49-F238E27FC236}">
                <a16:creationId xmlns:a16="http://schemas.microsoft.com/office/drawing/2014/main" id="{BB3AC7A9-34D1-42FA-2C70-1A0FD713806C}"/>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saturation sat="81000"/>
                    </a14:imgEffect>
                    <a14:imgEffect>
                      <a14:brightnessContrast bright="-4000" contrast="-4000"/>
                    </a14:imgEffect>
                  </a14:imgLayer>
                </a14:imgProps>
              </a:ext>
            </a:extLst>
          </a:blip>
          <a:stretch>
            <a:fillRect/>
          </a:stretch>
        </p:blipFill>
        <p:spPr>
          <a:xfrm>
            <a:off x="10053973" y="5379988"/>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419508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445999" y="182348"/>
            <a:ext cx="5665913" cy="734359"/>
          </a:xfrm>
        </p:spPr>
        <p:txBody>
          <a:bodyPr>
            <a:normAutofit/>
          </a:bodyPr>
          <a:lstStyle/>
          <a:p>
            <a:r>
              <a:rPr lang="en-US" sz="2800" b="1" dirty="0">
                <a:latin typeface="Rockwell"/>
              </a:rPr>
              <a:t>Key Insights (Contd...)</a:t>
            </a:r>
          </a:p>
        </p:txBody>
      </p:sp>
      <p:sp>
        <p:nvSpPr>
          <p:cNvPr id="3" name="Subtitle 2">
            <a:extLst>
              <a:ext uri="{FF2B5EF4-FFF2-40B4-BE49-F238E27FC236}">
                <a16:creationId xmlns:a16="http://schemas.microsoft.com/office/drawing/2014/main" id="{9DA6A002-1BEB-AE76-169E-13071F90919E}"/>
              </a:ext>
            </a:extLst>
          </p:cNvPr>
          <p:cNvSpPr>
            <a:spLocks noGrp="1"/>
          </p:cNvSpPr>
          <p:nvPr>
            <p:ph type="body" sz="quarter" idx="10"/>
          </p:nvPr>
        </p:nvSpPr>
        <p:spPr>
          <a:xfrm>
            <a:off x="4516411" y="1016191"/>
            <a:ext cx="5893286" cy="4641336"/>
          </a:xfrm>
        </p:spPr>
        <p:txBody>
          <a:bodyPr vert="horz" lIns="91440" tIns="45720" rIns="91440" bIns="45720" rtlCol="0" anchor="t">
            <a:noAutofit/>
          </a:bodyPr>
          <a:lstStyle/>
          <a:p>
            <a:r>
              <a:rPr lang="en-US" sz="1600" b="1" dirty="0">
                <a:latin typeface="Rockwell"/>
              </a:rPr>
              <a:t>3. Demographic Insights</a:t>
            </a:r>
            <a:endParaRPr lang="en-US" sz="1600">
              <a:latin typeface="Rockwell"/>
            </a:endParaRPr>
          </a:p>
          <a:p>
            <a:pPr marL="285750" indent="-285750">
              <a:buFont typeface="Arial"/>
              <a:buChar char="•"/>
            </a:pPr>
            <a:r>
              <a:rPr lang="en-US" sz="1600" dirty="0">
                <a:latin typeface="Rockwell"/>
                <a:ea typeface="+mn-lt"/>
                <a:cs typeface="+mn-lt"/>
              </a:rPr>
              <a:t>Gender: Female (58%), Male (28%), Choose not to disclose (5%).</a:t>
            </a:r>
            <a:endParaRPr lang="en-US" sz="1600">
              <a:latin typeface="Rockwell"/>
            </a:endParaRPr>
          </a:p>
          <a:p>
            <a:pPr marL="285750" indent="-285750">
              <a:buFont typeface="Arial"/>
              <a:buChar char="•"/>
            </a:pPr>
            <a:r>
              <a:rPr lang="en-US" sz="1600" dirty="0">
                <a:latin typeface="Rockwell"/>
                <a:ea typeface="+mn-lt"/>
                <a:cs typeface="+mn-lt"/>
              </a:rPr>
              <a:t>Student Status: International Students (80%), Domestic Students (13%).</a:t>
            </a:r>
            <a:endParaRPr lang="en-US" sz="1600">
              <a:latin typeface="Rockwell"/>
            </a:endParaRPr>
          </a:p>
          <a:p>
            <a:pPr marL="285750" indent="-285750">
              <a:buFont typeface="Arial"/>
              <a:buChar char="•"/>
            </a:pPr>
            <a:r>
              <a:rPr lang="en-US" sz="1600" dirty="0">
                <a:latin typeface="Rockwell"/>
                <a:ea typeface="+mn-lt"/>
                <a:cs typeface="+mn-lt"/>
              </a:rPr>
              <a:t>Age Group: 25-29 (55%), 24 and under (20%).</a:t>
            </a:r>
            <a:br>
              <a:rPr lang="en-US" sz="1600" dirty="0">
                <a:latin typeface="Rockwell"/>
                <a:ea typeface="+mn-lt"/>
                <a:cs typeface="+mn-lt"/>
              </a:rPr>
            </a:br>
            <a:endParaRPr lang="en-US" sz="1600">
              <a:latin typeface="Rockwell"/>
            </a:endParaRPr>
          </a:p>
          <a:p>
            <a:r>
              <a:rPr lang="en-US" sz="1600" b="1" dirty="0">
                <a:latin typeface="Rockwell"/>
              </a:rPr>
              <a:t>4. Feedback Themes</a:t>
            </a:r>
            <a:endParaRPr lang="en-US" sz="1600">
              <a:latin typeface="Rockwell"/>
            </a:endParaRPr>
          </a:p>
          <a:p>
            <a:pPr marL="285750" indent="-285750">
              <a:buFont typeface="Arial"/>
              <a:buChar char="•"/>
            </a:pPr>
            <a:r>
              <a:rPr lang="en-US" sz="1600" dirty="0">
                <a:latin typeface="Rockwell"/>
                <a:ea typeface="+mn-lt"/>
                <a:cs typeface="+mn-lt"/>
              </a:rPr>
              <a:t>Common Themes: Requests for more recruiter events, desire for specialized resources.</a:t>
            </a:r>
            <a:endParaRPr lang="en-US" sz="1600">
              <a:latin typeface="Rockwell"/>
            </a:endParaRPr>
          </a:p>
          <a:p>
            <a:pPr marL="285750" indent="-285750">
              <a:buFont typeface="Arial"/>
              <a:buChar char="•"/>
            </a:pPr>
            <a:r>
              <a:rPr lang="en-US" sz="1600" dirty="0">
                <a:latin typeface="Rockwell"/>
                <a:ea typeface="+mn-lt"/>
                <a:cs typeface="+mn-lt"/>
              </a:rPr>
              <a:t>Key Insight: Majority of respondents are female, international students aged 25-29.</a:t>
            </a:r>
            <a:endParaRPr lang="en-US" dirty="0">
              <a:latin typeface="Rockwell"/>
              <a:ea typeface="+mn-lt"/>
              <a:cs typeface="+mn-lt"/>
            </a:endParaRPr>
          </a:p>
          <a:p>
            <a:endParaRPr lang="en-US" sz="1600" b="1" dirty="0">
              <a:latin typeface="Rockwell"/>
            </a:endParaRPr>
          </a:p>
        </p:txBody>
      </p:sp>
      <p:pic>
        <p:nvPicPr>
          <p:cNvPr id="11" name="Picture Placeholder 10" descr="A plant in a pot">
            <a:extLst>
              <a:ext uri="{FF2B5EF4-FFF2-40B4-BE49-F238E27FC236}">
                <a16:creationId xmlns:a16="http://schemas.microsoft.com/office/drawing/2014/main" id="{86E0BB36-7BDD-D349-82E5-EF4C5EC28FC0}"/>
              </a:ext>
            </a:extLst>
          </p:cNvPr>
          <p:cNvPicPr>
            <a:picLocks noGrp="1" noChangeAspect="1"/>
          </p:cNvPicPr>
          <p:nvPr>
            <p:ph type="pic" sz="quarter" idx="13"/>
          </p:nvPr>
        </p:nvPicPr>
        <p:blipFill>
          <a:blip r:embed="rId3"/>
          <a:srcRect l="13" r="13"/>
          <a:stretch/>
        </p:blipFill>
        <p:spPr>
          <a:xfrm>
            <a:off x="316061" y="329338"/>
            <a:ext cx="3837800" cy="5527727"/>
          </a:xfrm>
        </p:spPr>
      </p:pic>
      <p:pic>
        <p:nvPicPr>
          <p:cNvPr id="4" name="Picture 3" descr="Northeastern University Single Sign-On ...">
            <a:extLst>
              <a:ext uri="{FF2B5EF4-FFF2-40B4-BE49-F238E27FC236}">
                <a16:creationId xmlns:a16="http://schemas.microsoft.com/office/drawing/2014/main" id="{4E6BC663-0E36-0C68-7764-CCB7185A2827}"/>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saturation sat="81000"/>
                    </a14:imgEffect>
                    <a14:imgEffect>
                      <a14:brightnessContrast bright="-4000" contrast="-4000"/>
                    </a14:imgEffect>
                  </a14:imgLayer>
                </a14:imgProps>
              </a:ext>
            </a:extLst>
          </a:blip>
          <a:stretch>
            <a:fillRect/>
          </a:stretch>
        </p:blipFill>
        <p:spPr>
          <a:xfrm>
            <a:off x="10061094" y="5429839"/>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38749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441551" y="248888"/>
            <a:ext cx="9733538" cy="873529"/>
          </a:xfrm>
        </p:spPr>
        <p:txBody>
          <a:bodyPr>
            <a:normAutofit/>
          </a:bodyPr>
          <a:lstStyle/>
          <a:p>
            <a:r>
              <a:rPr lang="en-US" sz="2800" b="1" dirty="0">
                <a:latin typeface="Rockwell"/>
              </a:rPr>
              <a:t>Recommendation</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38479" y="907391"/>
            <a:ext cx="9980114" cy="4694958"/>
          </a:xfrm>
        </p:spPr>
        <p:txBody>
          <a:bodyPr vert="horz" lIns="91440" tIns="45720" rIns="91440" bIns="45720" rtlCol="0" anchor="t" anchorCtr="0">
            <a:noAutofit/>
          </a:bodyPr>
          <a:lstStyle/>
          <a:p>
            <a:r>
              <a:rPr lang="en-US" sz="1600" b="1" dirty="0">
                <a:latin typeface="Rockwell"/>
              </a:rPr>
              <a:t>1. Expand and Enhance Popular Services</a:t>
            </a:r>
            <a:r>
              <a:rPr lang="en-US" sz="1600" b="1" dirty="0">
                <a:latin typeface="Rockwell"/>
                <a:ea typeface="+mn-lt"/>
                <a:cs typeface="+mn-lt"/>
              </a:rPr>
              <a:t> : </a:t>
            </a:r>
            <a:r>
              <a:rPr lang="en-US" sz="1600" dirty="0">
                <a:latin typeface="Rockwell"/>
                <a:ea typeface="+mn-lt"/>
                <a:cs typeface="+mn-lt"/>
              </a:rPr>
              <a:t> Increase the availability and diversity of high-demand services like "Email and Career Digest" and "Workshops &amp; Networking Events."</a:t>
            </a:r>
            <a:endParaRPr lang="en-US" sz="1600" dirty="0">
              <a:latin typeface="Rockwell"/>
            </a:endParaRPr>
          </a:p>
          <a:p>
            <a:pPr marL="285750" indent="-285750">
              <a:buFont typeface="Arial"/>
              <a:buChar char="•"/>
            </a:pPr>
            <a:r>
              <a:rPr lang="en-US" sz="1600" b="1" dirty="0">
                <a:latin typeface="Rockwell"/>
                <a:ea typeface="+mn-lt"/>
                <a:cs typeface="+mn-lt"/>
              </a:rPr>
              <a:t>Next Steps</a:t>
            </a:r>
            <a:r>
              <a:rPr lang="en-US" sz="1600" dirty="0">
                <a:latin typeface="Rockwell"/>
                <a:ea typeface="+mn-lt"/>
                <a:cs typeface="+mn-lt"/>
              </a:rPr>
              <a:t>:</a:t>
            </a:r>
            <a:endParaRPr lang="en-US" sz="1600" dirty="0">
              <a:latin typeface="Rockwell"/>
            </a:endParaRPr>
          </a:p>
          <a:p>
            <a:pPr marL="971550" lvl="1" indent="-285750">
              <a:buFont typeface="Wingdings 2"/>
              <a:buChar char=""/>
            </a:pPr>
            <a:r>
              <a:rPr lang="en-US" sz="1600" b="1" dirty="0">
                <a:latin typeface="Rockwell"/>
                <a:ea typeface="+mn-lt"/>
                <a:cs typeface="+mn-lt"/>
              </a:rPr>
              <a:t>Workshops</a:t>
            </a:r>
            <a:r>
              <a:rPr lang="en-US" sz="1600" dirty="0">
                <a:latin typeface="Rockwell"/>
                <a:ea typeface="+mn-lt"/>
                <a:cs typeface="+mn-lt"/>
              </a:rPr>
              <a:t>: Introduce new topics based on student feedback and increase the frequency of existing ones.</a:t>
            </a:r>
            <a:endParaRPr lang="en-US" sz="1600" dirty="0">
              <a:latin typeface="Rockwell"/>
            </a:endParaRPr>
          </a:p>
          <a:p>
            <a:pPr marL="971550" lvl="1" indent="-285750">
              <a:buFont typeface="Wingdings 2"/>
              <a:buChar char=""/>
            </a:pPr>
            <a:r>
              <a:rPr lang="en-US" sz="1600" b="1" dirty="0">
                <a:latin typeface="Rockwell"/>
                <a:ea typeface="+mn-lt"/>
                <a:cs typeface="+mn-lt"/>
              </a:rPr>
              <a:t>Career Digest</a:t>
            </a:r>
            <a:r>
              <a:rPr lang="en-US" sz="1600" dirty="0">
                <a:latin typeface="Rockwell"/>
                <a:ea typeface="+mn-lt"/>
                <a:cs typeface="+mn-lt"/>
              </a:rPr>
              <a:t>: Ensure it remains a key resource by continuously updating it with relevant information and opportunities</a:t>
            </a:r>
            <a:br>
              <a:rPr lang="en-US" dirty="0"/>
            </a:br>
            <a:endParaRPr lang="en-US" sz="1600">
              <a:latin typeface="Rockwell"/>
            </a:endParaRPr>
          </a:p>
          <a:p>
            <a:r>
              <a:rPr lang="en-US" sz="1600" b="1" dirty="0">
                <a:latin typeface="Rockwell"/>
              </a:rPr>
              <a:t>2. Optimize Communication Strategies : </a:t>
            </a:r>
            <a:r>
              <a:rPr lang="en-US" sz="1600" dirty="0">
                <a:latin typeface="Rockwell"/>
              </a:rPr>
              <a:t>Prioritize</a:t>
            </a:r>
            <a:r>
              <a:rPr lang="en-US" sz="1600" dirty="0">
                <a:latin typeface="Rockwell"/>
                <a:ea typeface="+mn-lt"/>
                <a:cs typeface="+mn-lt"/>
              </a:rPr>
              <a:t> the most effective communication channels—Career Digest, Career Advisors, and LinkedIn—to engage students.</a:t>
            </a:r>
            <a:endParaRPr lang="en-US" sz="1600" dirty="0">
              <a:latin typeface="Rockwell"/>
            </a:endParaRPr>
          </a:p>
          <a:p>
            <a:pPr marL="285750" indent="-285750">
              <a:buFont typeface="Arial"/>
              <a:buChar char="•"/>
            </a:pPr>
            <a:r>
              <a:rPr lang="en-US" sz="1600" b="1" dirty="0">
                <a:latin typeface="Rockwell"/>
                <a:ea typeface="+mn-lt"/>
                <a:cs typeface="+mn-lt"/>
              </a:rPr>
              <a:t>Next Steps</a:t>
            </a:r>
            <a:r>
              <a:rPr lang="en-US" sz="1600" dirty="0">
                <a:latin typeface="Rockwell"/>
                <a:ea typeface="+mn-lt"/>
                <a:cs typeface="+mn-lt"/>
              </a:rPr>
              <a:t>:</a:t>
            </a:r>
            <a:endParaRPr lang="en-US" sz="1600" dirty="0">
              <a:latin typeface="Rockwell"/>
            </a:endParaRPr>
          </a:p>
          <a:p>
            <a:pPr marL="971550" lvl="1" indent="-285750">
              <a:buFont typeface="Wingdings 2"/>
              <a:buChar char=""/>
            </a:pPr>
            <a:r>
              <a:rPr lang="en-US" sz="1600" b="1" dirty="0">
                <a:latin typeface="Rockwell"/>
                <a:ea typeface="+mn-lt"/>
                <a:cs typeface="+mn-lt"/>
              </a:rPr>
              <a:t>Career Digest</a:t>
            </a:r>
            <a:r>
              <a:rPr lang="en-US" sz="1600" dirty="0">
                <a:latin typeface="Rockwell"/>
                <a:ea typeface="+mn-lt"/>
                <a:cs typeface="+mn-lt"/>
              </a:rPr>
              <a:t>: Regularly refresh content to keep students informed and engaged.</a:t>
            </a:r>
            <a:endParaRPr lang="en-US" sz="1600" dirty="0">
              <a:latin typeface="Rockwell"/>
            </a:endParaRPr>
          </a:p>
          <a:p>
            <a:pPr marL="971550" lvl="1" indent="-285750">
              <a:buFont typeface="Wingdings 2"/>
              <a:buChar char=""/>
            </a:pPr>
            <a:r>
              <a:rPr lang="en-US" sz="1600" b="1" dirty="0">
                <a:latin typeface="Rockwell"/>
                <a:ea typeface="+mn-lt"/>
                <a:cs typeface="+mn-lt"/>
              </a:rPr>
              <a:t>Career Advisors</a:t>
            </a:r>
            <a:r>
              <a:rPr lang="en-US" sz="1600" dirty="0">
                <a:latin typeface="Rockwell"/>
                <a:ea typeface="+mn-lt"/>
                <a:cs typeface="+mn-lt"/>
              </a:rPr>
              <a:t>: Enhance personalized outreach, ensuring students are aware of available resources.</a:t>
            </a:r>
            <a:endParaRPr lang="en-US" sz="1600" dirty="0">
              <a:latin typeface="Rockwell"/>
            </a:endParaRPr>
          </a:p>
          <a:p>
            <a:pPr indent="0">
              <a:buNone/>
            </a:pPr>
            <a:endParaRPr lang="en-US" sz="1400" dirty="0">
              <a:latin typeface="Dante"/>
            </a:endParaRP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8</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8</a:t>
            </a:fld>
            <a:endParaRPr lang="en-US" dirty="0"/>
          </a:p>
        </p:txBody>
      </p:sp>
      <p:pic>
        <p:nvPicPr>
          <p:cNvPr id="6" name="Picture 5" descr="Northeastern University Single Sign-On ...">
            <a:extLst>
              <a:ext uri="{FF2B5EF4-FFF2-40B4-BE49-F238E27FC236}">
                <a16:creationId xmlns:a16="http://schemas.microsoft.com/office/drawing/2014/main" id="{CB3DEC8E-E4CE-6A5D-AB3A-62FF13D37675}"/>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9311806" y="5473738"/>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172512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441551" y="248888"/>
            <a:ext cx="9733538" cy="873529"/>
          </a:xfrm>
        </p:spPr>
        <p:txBody>
          <a:bodyPr>
            <a:normAutofit/>
          </a:bodyPr>
          <a:lstStyle/>
          <a:p>
            <a:r>
              <a:rPr lang="en-US" sz="2800" b="1" dirty="0">
                <a:latin typeface="Rockwell"/>
              </a:rPr>
              <a:t>Recommendation (contd...)</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90140" y="1417543"/>
            <a:ext cx="9934911" cy="4210637"/>
          </a:xfrm>
        </p:spPr>
        <p:txBody>
          <a:bodyPr>
            <a:normAutofit/>
          </a:bodyPr>
          <a:lstStyle/>
          <a:p>
            <a:r>
              <a:rPr lang="en-US" sz="1600" b="1" dirty="0">
                <a:latin typeface="Rockwell"/>
              </a:rPr>
              <a:t>3. Develop Tailored Support for International Students </a:t>
            </a:r>
            <a:r>
              <a:rPr lang="en-US" sz="1600" b="1" dirty="0">
                <a:latin typeface="Rockwell"/>
                <a:ea typeface="+mn-lt"/>
                <a:cs typeface="+mn-lt"/>
              </a:rPr>
              <a:t>:</a:t>
            </a:r>
            <a:r>
              <a:rPr lang="en-US" sz="1600" dirty="0">
                <a:latin typeface="Rockwell"/>
                <a:ea typeface="+mn-lt"/>
                <a:cs typeface="+mn-lt"/>
              </a:rPr>
              <a:t> Create specialized career support initiatives for international students, who represent a significant portion of the respondents.</a:t>
            </a:r>
            <a:endParaRPr lang="en-US" sz="1600" dirty="0">
              <a:latin typeface="Rockwell"/>
            </a:endParaRPr>
          </a:p>
          <a:p>
            <a:pPr marL="285750" indent="-285750">
              <a:buFont typeface="Arial"/>
              <a:buChar char="•"/>
            </a:pPr>
            <a:r>
              <a:rPr lang="en-US" sz="1600" b="1" dirty="0">
                <a:latin typeface="Rockwell"/>
                <a:ea typeface="+mn-lt"/>
                <a:cs typeface="+mn-lt"/>
              </a:rPr>
              <a:t>Next Steps</a:t>
            </a:r>
            <a:r>
              <a:rPr lang="en-US" sz="1600" dirty="0">
                <a:latin typeface="Rockwell"/>
                <a:ea typeface="+mn-lt"/>
                <a:cs typeface="+mn-lt"/>
              </a:rPr>
              <a:t>:</a:t>
            </a:r>
          </a:p>
          <a:p>
            <a:pPr marL="971550" lvl="1" indent="-285750">
              <a:buFont typeface="Wingdings 2"/>
              <a:buChar char=""/>
            </a:pPr>
            <a:r>
              <a:rPr lang="en-US" sz="1600" b="1" dirty="0">
                <a:latin typeface="Rockwell"/>
                <a:ea typeface="+mn-lt"/>
                <a:cs typeface="+mn-lt"/>
              </a:rPr>
              <a:t>Workshops</a:t>
            </a:r>
            <a:r>
              <a:rPr lang="en-US" sz="1600" dirty="0">
                <a:latin typeface="Rockwell"/>
                <a:ea typeface="+mn-lt"/>
                <a:cs typeface="+mn-lt"/>
              </a:rPr>
              <a:t>: Focus on visa-related employment, cultural adaptation, and global job market navigation.</a:t>
            </a:r>
          </a:p>
          <a:p>
            <a:pPr marL="971550" lvl="1" indent="-285750">
              <a:buFont typeface="Wingdings 2"/>
              <a:buChar char=""/>
            </a:pPr>
            <a:r>
              <a:rPr lang="en-US" sz="1600" b="1" dirty="0">
                <a:latin typeface="Rockwell"/>
                <a:ea typeface="+mn-lt"/>
                <a:cs typeface="+mn-lt"/>
              </a:rPr>
              <a:t>Advising</a:t>
            </a:r>
            <a:r>
              <a:rPr lang="en-US" sz="1600" dirty="0">
                <a:latin typeface="Rockwell"/>
                <a:ea typeface="+mn-lt"/>
                <a:cs typeface="+mn-lt"/>
              </a:rPr>
              <a:t>: Provide one-on-one sessions that address the specific needs and concerns of international students.</a:t>
            </a:r>
          </a:p>
          <a:p>
            <a:endParaRPr lang="en-US" sz="1600" b="1" dirty="0">
              <a:latin typeface="Rockwell"/>
            </a:endParaRPr>
          </a:p>
          <a:p>
            <a:endParaRPr lang="en-US" sz="1600" dirty="0">
              <a:latin typeface="Rockwell"/>
            </a:endParaRP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9</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9</a:t>
            </a:fld>
            <a:endParaRPr lang="en-US" dirty="0"/>
          </a:p>
        </p:txBody>
      </p:sp>
      <p:pic>
        <p:nvPicPr>
          <p:cNvPr id="6" name="Picture 5" descr="Northeastern University Single Sign-On ...">
            <a:extLst>
              <a:ext uri="{FF2B5EF4-FFF2-40B4-BE49-F238E27FC236}">
                <a16:creationId xmlns:a16="http://schemas.microsoft.com/office/drawing/2014/main" id="{CB3DEC8E-E4CE-6A5D-AB3A-62FF13D37675}"/>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saturation sat="81000"/>
                    </a14:imgEffect>
                    <a14:imgEffect>
                      <a14:brightnessContrast bright="-4000" contrast="-4000"/>
                    </a14:imgEffect>
                  </a14:imgLayer>
                </a14:imgProps>
              </a:ext>
            </a:extLst>
          </a:blip>
          <a:stretch>
            <a:fillRect/>
          </a:stretch>
        </p:blipFill>
        <p:spPr>
          <a:xfrm>
            <a:off x="9311806" y="5473738"/>
            <a:ext cx="1329465" cy="1329465"/>
          </a:xfrm>
          <a:prstGeom prst="rect">
            <a:avLst/>
          </a:prstGeom>
          <a:effectLst>
            <a:outerShdw blurRad="50800" dist="38100" dir="2700000">
              <a:srgbClr val="000000">
                <a:alpha val="40000"/>
              </a:srgbClr>
            </a:outerShdw>
            <a:reflection blurRad="63500" stA="22000" endPos="35000" dist="254000" dir="5400000" sy="-100000" algn="bl" rotWithShape="0"/>
          </a:effectLst>
        </p:spPr>
      </p:pic>
    </p:spTree>
    <p:extLst>
      <p:ext uri="{BB962C8B-B14F-4D97-AF65-F5344CB8AC3E}">
        <p14:creationId xmlns:p14="http://schemas.microsoft.com/office/powerpoint/2010/main" val="2594191109"/>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66BB56-E71F-413C-A17E-3C61B4BD473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D6D0E89-8FE5-4564-B75D-6D6A80E92650}">
  <ds:schemaRefs>
    <ds:schemaRef ds:uri="http://schemas.microsoft.com/sharepoint/v3/contenttype/forms"/>
  </ds:schemaRefs>
</ds:datastoreItem>
</file>

<file path=customXml/itemProps3.xml><?xml version="1.0" encoding="utf-8"?>
<ds:datastoreItem xmlns:ds="http://schemas.openxmlformats.org/officeDocument/2006/customXml" ds:itemID="{BCCFBFAD-0D5C-4560-A0B6-6D94F8C673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OffsetVTI</Template>
  <TotalTime>0</TotalTime>
  <Words>426</Words>
  <Application>Microsoft Office PowerPoint</Application>
  <PresentationFormat>Widescreen</PresentationFormat>
  <Paragraphs>125</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OffsetVTI</vt:lpstr>
      <vt:lpstr>                          </vt:lpstr>
      <vt:lpstr>                          </vt:lpstr>
      <vt:lpstr>    The goal of this presentation is to analyze the student satisfaction survey data, identify key findings, and provide actionable recommendations to support the career needs of students at Northeastern University. </vt:lpstr>
      <vt:lpstr>Data Overview</vt:lpstr>
      <vt:lpstr>Methodology</vt:lpstr>
      <vt:lpstr>Key Insights</vt:lpstr>
      <vt:lpstr>Key Insights (Contd...)</vt:lpstr>
      <vt:lpstr>Recommendation</vt:lpstr>
      <vt:lpstr>Recommendation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798</cp:revision>
  <dcterms:created xsi:type="dcterms:W3CDTF">2024-08-28T18:54:36Z</dcterms:created>
  <dcterms:modified xsi:type="dcterms:W3CDTF">2024-08-29T00:30:52Z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